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8"/>
  </p:notesMasterIdLst>
  <p:handoutMasterIdLst>
    <p:handoutMasterId r:id="rId19"/>
  </p:handoutMasterIdLst>
  <p:sldIdLst>
    <p:sldId id="256" r:id="rId3"/>
    <p:sldId id="257" r:id="rId4"/>
    <p:sldId id="258" r:id="rId5"/>
    <p:sldId id="259" r:id="rId6"/>
    <p:sldId id="260" r:id="rId7"/>
    <p:sldId id="262" r:id="rId8"/>
    <p:sldId id="263" r:id="rId9"/>
    <p:sldId id="264" r:id="rId10"/>
    <p:sldId id="261" r:id="rId11"/>
    <p:sldId id="265" r:id="rId12"/>
    <p:sldId id="266" r:id="rId13"/>
    <p:sldId id="267" r:id="rId14"/>
    <p:sldId id="269" r:id="rId15"/>
    <p:sldId id="268" r:id="rId16"/>
    <p:sldId id="270" r:id="rId17"/>
  </p:sldIdLst>
  <p:sldSz cx="12192000" cy="6858000"/>
  <p:notesSz cx="6858000" cy="9144000"/>
  <p:embeddedFontLst>
    <p:embeddedFont>
      <p:font typeface="思源黑体 CN Normal" panose="020B0400000000000000" charset="-122"/>
      <p:regular r:id="rId23"/>
    </p:embeddedFont>
    <p:embeddedFont>
      <p:font typeface="思源宋体 CN SemiBold" panose="02020600000000000000" charset="-122"/>
      <p:bold r:id="rId24"/>
    </p:embeddedFont>
  </p:embeddedFontLst>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E6E6"/>
    <a:srgbClr val="A47A67"/>
    <a:srgbClr val="B476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882" autoAdjust="0"/>
    <p:restoredTop sz="94660"/>
  </p:normalViewPr>
  <p:slideViewPr>
    <p:cSldViewPr snapToGrid="0" showGuides="1">
      <p:cViewPr>
        <p:scale>
          <a:sx n="75" d="100"/>
          <a:sy n="75" d="100"/>
        </p:scale>
        <p:origin x="1334" y="92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gs" Target="tags/tag2.xml"/><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黑体 CN Normal" panose="020B0400000000000000" charset="-122"/>
              <a:ea typeface="思源黑体 CN Normal" panose="020B04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思源黑体 CN Normal" panose="020B0400000000000000" charset="-122"/>
                <a:ea typeface="思源黑体 CN Normal" panose="020B0400000000000000" charset="-122"/>
              </a:rPr>
            </a:fld>
            <a:endParaRPr lang="zh-CN" altLang="en-US">
              <a:latin typeface="思源黑体 CN Normal" panose="020B0400000000000000" charset="-122"/>
              <a:ea typeface="思源黑体 CN Normal" panose="020B04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黑体 CN Normal" panose="020B0400000000000000" charset="-122"/>
              <a:ea typeface="思源黑体 CN Normal" panose="020B04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思源黑体 CN Normal" panose="020B0400000000000000" charset="-122"/>
                <a:ea typeface="思源黑体 CN Normal" panose="020B0400000000000000" charset="-122"/>
              </a:rPr>
            </a:fld>
            <a:endParaRPr lang="zh-CN" altLang="en-US">
              <a:latin typeface="思源黑体 CN Normal" panose="020B0400000000000000" charset="-122"/>
              <a:ea typeface="思源黑体 CN Normal" panose="020B04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jpe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Normal" panose="020B0400000000000000" charset="-122"/>
                <a:ea typeface="思源黑体 CN Normal" panose="020B04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Normal" panose="020B0400000000000000" charset="-122"/>
                <a:ea typeface="思源黑体 CN Normal" panose="020B0400000000000000"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Normal" panose="020B0400000000000000" charset="-122"/>
                <a:ea typeface="思源黑体 CN Normal" panose="020B04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Normal" panose="020B0400000000000000" charset="-122"/>
                <a:ea typeface="思源黑体 CN Normal" panose="020B0400000000000000"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Normal" panose="020B0400000000000000" charset="-122"/>
        <a:ea typeface="思源黑体 CN Normal" panose="020B0400000000000000" charset="-122"/>
        <a:cs typeface="+mn-cs"/>
      </a:defRPr>
    </a:lvl1pPr>
    <a:lvl2pPr marL="457200" algn="l" defTabSz="914400" rtl="0" eaLnBrk="1" latinLnBrk="0" hangingPunct="1">
      <a:defRPr sz="1200" kern="1200">
        <a:solidFill>
          <a:schemeClr val="tx1"/>
        </a:solidFill>
        <a:latin typeface="思源黑体 CN Normal" panose="020B0400000000000000" charset="-122"/>
        <a:ea typeface="思源黑体 CN Normal" panose="020B0400000000000000" charset="-122"/>
        <a:cs typeface="+mn-cs"/>
      </a:defRPr>
    </a:lvl2pPr>
    <a:lvl3pPr marL="914400" algn="l" defTabSz="914400" rtl="0" eaLnBrk="1" latinLnBrk="0" hangingPunct="1">
      <a:defRPr sz="1200" kern="1200">
        <a:solidFill>
          <a:schemeClr val="tx1"/>
        </a:solidFill>
        <a:latin typeface="思源黑体 CN Normal" panose="020B0400000000000000" charset="-122"/>
        <a:ea typeface="思源黑体 CN Normal" panose="020B0400000000000000" charset="-122"/>
        <a:cs typeface="+mn-cs"/>
      </a:defRPr>
    </a:lvl3pPr>
    <a:lvl4pPr marL="1371600" algn="l" defTabSz="914400" rtl="0" eaLnBrk="1" latinLnBrk="0" hangingPunct="1">
      <a:defRPr sz="1200" kern="1200">
        <a:solidFill>
          <a:schemeClr val="tx1"/>
        </a:solidFill>
        <a:latin typeface="思源黑体 CN Normal" panose="020B0400000000000000" charset="-122"/>
        <a:ea typeface="思源黑体 CN Normal" panose="020B0400000000000000" charset="-122"/>
        <a:cs typeface="+mn-cs"/>
      </a:defRPr>
    </a:lvl4pPr>
    <a:lvl5pPr marL="1828800" algn="l" defTabSz="914400" rtl="0" eaLnBrk="1" latinLnBrk="0" hangingPunct="1">
      <a:defRPr sz="1200" kern="1200">
        <a:solidFill>
          <a:schemeClr val="tx1"/>
        </a:solidFill>
        <a:latin typeface="思源黑体 CN Normal" panose="020B0400000000000000" charset="-122"/>
        <a:ea typeface="思源黑体 CN Normal" panose="020B0400000000000000"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65220877-4693-4CD1-BC3B-D4EE0D3FB3B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397558-B6BB-4CC4-B7F8-02D9600E0AE8}"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5220877-4693-4CD1-BC3B-D4EE0D3FB3B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397558-B6BB-4CC4-B7F8-02D9600E0AE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5220877-4693-4CD1-BC3B-D4EE0D3FB3B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397558-B6BB-4CC4-B7F8-02D9600E0AE8}"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5220877-4693-4CD1-BC3B-D4EE0D3FB3B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397558-B6BB-4CC4-B7F8-02D9600E0AE8}"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65220877-4693-4CD1-BC3B-D4EE0D3FB3B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397558-B6BB-4CC4-B7F8-02D9600E0AE8}"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5220877-4693-4CD1-BC3B-D4EE0D3FB3B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2397558-B6BB-4CC4-B7F8-02D9600E0AE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5220877-4693-4CD1-BC3B-D4EE0D3FB3B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2397558-B6BB-4CC4-B7F8-02D9600E0AE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5220877-4693-4CD1-BC3B-D4EE0D3FB3B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2397558-B6BB-4CC4-B7F8-02D9600E0AE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5220877-4693-4CD1-BC3B-D4EE0D3FB3B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2397558-B6BB-4CC4-B7F8-02D9600E0AE8}"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5220877-4693-4CD1-BC3B-D4EE0D3FB3B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2397558-B6BB-4CC4-B7F8-02D9600E0AE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5220877-4693-4CD1-BC3B-D4EE0D3FB3B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2397558-B6BB-4CC4-B7F8-02D9600E0AE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黑体 CN Normal" panose="020B0400000000000000" charset="-122"/>
                <a:ea typeface="思源黑体 CN Normal" panose="020B0400000000000000" charset="-122"/>
              </a:defRPr>
            </a:lvl1pPr>
          </a:lstStyle>
          <a:p>
            <a:fld id="{65220877-4693-4CD1-BC3B-D4EE0D3FB3B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黑体 CN Normal" panose="020B0400000000000000" charset="-122"/>
                <a:ea typeface="思源黑体 CN Normal" panose="020B0400000000000000"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黑体 CN Normal" panose="020B0400000000000000" charset="-122"/>
                <a:ea typeface="思源黑体 CN Normal" panose="020B0400000000000000" charset="-122"/>
              </a:defRPr>
            </a:lvl1pPr>
          </a:lstStyle>
          <a:p>
            <a:fld id="{E2397558-B6BB-4CC4-B7F8-02D9600E0AE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思源黑体 CN Normal" panose="020B0400000000000000" charset="-122"/>
          <a:ea typeface="思源黑体 CN Normal" panose="020B0400000000000000"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黑体 CN Normal" panose="020B0400000000000000" charset="-122"/>
          <a:ea typeface="思源黑体 CN Normal" panose="020B040000000000000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黑体 CN Normal" panose="020B0400000000000000" charset="-122"/>
          <a:ea typeface="思源黑体 CN Normal" panose="020B0400000000000000"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黑体 CN Normal" panose="020B0400000000000000" charset="-122"/>
          <a:ea typeface="思源黑体 CN Normal" panose="020B0400000000000000"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Normal" panose="020B0400000000000000" charset="-122"/>
          <a:ea typeface="思源黑体 CN Normal" panose="020B0400000000000000"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Normal" panose="020B0400000000000000" charset="-122"/>
          <a:ea typeface="思源黑体 CN Normal" panose="020B0400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0.jpeg"/><Relationship Id="rId2" Type="http://schemas.openxmlformats.org/officeDocument/2006/relationships/image" Target="../media/image6.jpeg"/><Relationship Id="rId1" Type="http://schemas.openxmlformats.org/officeDocument/2006/relationships/image" Target="../media/image7.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1.jpeg"/><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1.xml"/><Relationship Id="rId2" Type="http://schemas.openxmlformats.org/officeDocument/2006/relationships/image" Target="../media/image8.jpeg"/><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任意多边形 16"/>
          <p:cNvSpPr/>
          <p:nvPr/>
        </p:nvSpPr>
        <p:spPr>
          <a:xfrm>
            <a:off x="7496364" y="1339338"/>
            <a:ext cx="4695636" cy="5518663"/>
          </a:xfrm>
          <a:custGeom>
            <a:avLst/>
            <a:gdLst>
              <a:gd name="connsiteX0" fmla="*/ 3269608 w 4695636"/>
              <a:gd name="connsiteY0" fmla="*/ 0 h 5518663"/>
              <a:gd name="connsiteX1" fmla="*/ 4542287 w 4695636"/>
              <a:gd name="connsiteY1" fmla="*/ 256942 h 5518663"/>
              <a:gd name="connsiteX2" fmla="*/ 4695636 w 4695636"/>
              <a:gd name="connsiteY2" fmla="*/ 330814 h 5518663"/>
              <a:gd name="connsiteX3" fmla="*/ 4695636 w 4695636"/>
              <a:gd name="connsiteY3" fmla="*/ 1971405 h 5518663"/>
              <a:gd name="connsiteX4" fmla="*/ 4634775 w 4695636"/>
              <a:gd name="connsiteY4" fmla="*/ 1904441 h 5518663"/>
              <a:gd name="connsiteX5" fmla="*/ 3269608 w 4695636"/>
              <a:gd name="connsiteY5" fmla="*/ 1338970 h 5518663"/>
              <a:gd name="connsiteX6" fmla="*/ 1338970 w 4695636"/>
              <a:gd name="connsiteY6" fmla="*/ 3269608 h 5518663"/>
              <a:gd name="connsiteX7" fmla="*/ 3269608 w 4695636"/>
              <a:gd name="connsiteY7" fmla="*/ 5200246 h 5518663"/>
              <a:gd name="connsiteX8" fmla="*/ 4634775 w 4695636"/>
              <a:gd name="connsiteY8" fmla="*/ 4634776 h 5518663"/>
              <a:gd name="connsiteX9" fmla="*/ 4695636 w 4695636"/>
              <a:gd name="connsiteY9" fmla="*/ 4567812 h 5518663"/>
              <a:gd name="connsiteX10" fmla="*/ 4695636 w 4695636"/>
              <a:gd name="connsiteY10" fmla="*/ 5518663 h 5518663"/>
              <a:gd name="connsiteX11" fmla="*/ 900472 w 4695636"/>
              <a:gd name="connsiteY11" fmla="*/ 5518663 h 5518663"/>
              <a:gd name="connsiteX12" fmla="*/ 746620 w 4695636"/>
              <a:gd name="connsiteY12" fmla="*/ 5349383 h 5518663"/>
              <a:gd name="connsiteX13" fmla="*/ 0 w 4695636"/>
              <a:gd name="connsiteY13" fmla="*/ 3269608 h 5518663"/>
              <a:gd name="connsiteX14" fmla="*/ 3269608 w 4695636"/>
              <a:gd name="connsiteY14" fmla="*/ 0 h 551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95636" h="5518663">
                <a:moveTo>
                  <a:pt x="3269608" y="0"/>
                </a:moveTo>
                <a:cubicBezTo>
                  <a:pt x="3721047" y="0"/>
                  <a:pt x="4151117" y="91491"/>
                  <a:pt x="4542287" y="256942"/>
                </a:cubicBezTo>
                <a:lnTo>
                  <a:pt x="4695636" y="330814"/>
                </a:lnTo>
                <a:lnTo>
                  <a:pt x="4695636" y="1971405"/>
                </a:lnTo>
                <a:lnTo>
                  <a:pt x="4634775" y="1904441"/>
                </a:lnTo>
                <a:cubicBezTo>
                  <a:pt x="4285399" y="1555064"/>
                  <a:pt x="3802739" y="1338970"/>
                  <a:pt x="3269608" y="1338970"/>
                </a:cubicBezTo>
                <a:cubicBezTo>
                  <a:pt x="2203346" y="1338970"/>
                  <a:pt x="1338970" y="2203346"/>
                  <a:pt x="1338970" y="3269608"/>
                </a:cubicBezTo>
                <a:cubicBezTo>
                  <a:pt x="1338970" y="4335870"/>
                  <a:pt x="2203346" y="5200246"/>
                  <a:pt x="3269608" y="5200246"/>
                </a:cubicBezTo>
                <a:cubicBezTo>
                  <a:pt x="3802739" y="5200246"/>
                  <a:pt x="4285399" y="4984152"/>
                  <a:pt x="4634775" y="4634776"/>
                </a:cubicBezTo>
                <a:lnTo>
                  <a:pt x="4695636" y="4567812"/>
                </a:lnTo>
                <a:lnTo>
                  <a:pt x="4695636" y="5518663"/>
                </a:lnTo>
                <a:lnTo>
                  <a:pt x="900472" y="5518663"/>
                </a:lnTo>
                <a:lnTo>
                  <a:pt x="746620" y="5349383"/>
                </a:lnTo>
                <a:cubicBezTo>
                  <a:pt x="280191" y="4784202"/>
                  <a:pt x="0" y="4059626"/>
                  <a:pt x="0" y="3269608"/>
                </a:cubicBezTo>
                <a:cubicBezTo>
                  <a:pt x="0" y="1463853"/>
                  <a:pt x="1463853" y="0"/>
                  <a:pt x="3269608" y="0"/>
                </a:cubicBez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C</a:t>
            </a:r>
            <a:endParaRPr lang="zh-CN" altLang="en-US" dirty="0">
              <a:solidFill>
                <a:schemeClr val="tx1"/>
              </a:solidFill>
            </a:endParaRPr>
          </a:p>
        </p:txBody>
      </p:sp>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l="27663" r="29021"/>
          <a:stretch>
            <a:fillRect/>
          </a:stretch>
        </p:blipFill>
        <p:spPr>
          <a:xfrm>
            <a:off x="7918449" y="-202131"/>
            <a:ext cx="4589085" cy="7060131"/>
          </a:xfrm>
          <a:prstGeom prst="rect">
            <a:avLst/>
          </a:prstGeom>
        </p:spPr>
      </p:pic>
      <p:sp>
        <p:nvSpPr>
          <p:cNvPr id="5" name="文本框 4"/>
          <p:cNvSpPr txBox="1"/>
          <p:nvPr/>
        </p:nvSpPr>
        <p:spPr>
          <a:xfrm>
            <a:off x="1297231" y="2216088"/>
            <a:ext cx="5929828" cy="1077218"/>
          </a:xfrm>
          <a:prstGeom prst="rect">
            <a:avLst/>
          </a:prstGeom>
          <a:noFill/>
        </p:spPr>
        <p:txBody>
          <a:bodyPr wrap="none" rtlCol="0">
            <a:spAutoFit/>
          </a:bodyPr>
          <a:lstStyle/>
          <a:p>
            <a:r>
              <a:rPr lang="zh-CN" altLang="en-US" sz="64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商务风自我介绍</a:t>
            </a:r>
            <a:endParaRPr lang="zh-CN" altLang="en-US" sz="64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6" name="文本框 5"/>
          <p:cNvSpPr txBox="1"/>
          <p:nvPr/>
        </p:nvSpPr>
        <p:spPr>
          <a:xfrm>
            <a:off x="1297232" y="3293306"/>
            <a:ext cx="5929828" cy="1061829"/>
          </a:xfrm>
          <a:prstGeom prst="rect">
            <a:avLst/>
          </a:prstGeom>
          <a:noFill/>
        </p:spPr>
        <p:txBody>
          <a:bodyPr wrap="square" rtlCol="0">
            <a:spAutoFit/>
          </a:bodyPr>
          <a:lstStyle>
            <a:defPPr>
              <a:defRPr lang="zh-CN"/>
            </a:defPPr>
            <a:lvl1pPr>
              <a:defRPr sz="4800" b="1">
                <a:gradFill>
                  <a:gsLst>
                    <a:gs pos="85000">
                      <a:srgbClr val="E57F60"/>
                    </a:gs>
                    <a:gs pos="0">
                      <a:srgbClr val="B9031E"/>
                    </a:gs>
                    <a:gs pos="100000">
                      <a:srgbClr val="FADB7E"/>
                    </a:gs>
                  </a:gsLst>
                  <a:lin ang="5400000" scaled="1"/>
                </a:gradFill>
                <a:latin typeface="汉仪长宋简" panose="02010600000101010101" pitchFamily="2" charset="-122"/>
                <a:ea typeface="汉仪长宋简" panose="02010600000101010101" pitchFamily="2" charset="-122"/>
                <a:cs typeface="阿里巴巴普惠体 B" panose="00020600040101010101" pitchFamily="18" charset="-122"/>
              </a:defRPr>
            </a:lvl1pPr>
          </a:lstStyle>
          <a:p>
            <a:pPr>
              <a:lnSpc>
                <a:spcPct val="150000"/>
              </a:lnSpc>
            </a:pPr>
            <a:r>
              <a:rPr lang="zh-CN" altLang="en-US" sz="1400" b="0" dirty="0">
                <a:solidFill>
                  <a:schemeClr val="tx1"/>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单击此处输入你的正文，文字是您思想的提炼，为了最终演示发布的良好效果尽量言简意赅的阐述观点</a:t>
            </a:r>
            <a:r>
              <a:rPr lang="en-US" altLang="zh-CN" sz="1400" b="0" dirty="0">
                <a:solidFill>
                  <a:schemeClr val="tx1"/>
                </a:solidFill>
                <a:latin typeface="思源黑体 CN Normal" panose="020B0400000000000000" charset="-122"/>
                <a:ea typeface="思源黑体 CN Normal" panose="020B0400000000000000" charset="-122"/>
                <a:cs typeface="思源黑体 CN Normal" panose="020B0400000000000000" charset="-122"/>
              </a:rPr>
              <a:t>,</a:t>
            </a:r>
            <a:r>
              <a:rPr lang="zh-CN" altLang="en-US" sz="1400" b="0" dirty="0">
                <a:solidFill>
                  <a:schemeClr val="tx1"/>
                </a:solidFill>
                <a:latin typeface="思源黑体 CN Normal" panose="020B0400000000000000" charset="-122"/>
                <a:ea typeface="思源黑体 CN Normal" panose="020B0400000000000000" charset="-122"/>
                <a:cs typeface="思源黑体 CN Normal" panose="020B0400000000000000" charset="-122"/>
              </a:rPr>
              <a:t>根据需要单击此处输入你的正文文字是您思想的提炼单击此处输入你的正文</a:t>
            </a:r>
            <a:endParaRPr lang="zh-CN" altLang="en-US" sz="1400" b="0" dirty="0">
              <a:solidFill>
                <a:schemeClr val="tx1"/>
              </a:solidFill>
              <a:latin typeface="思源黑体 CN Normal" panose="020B0400000000000000" charset="-122"/>
              <a:ea typeface="思源黑体 CN Normal" panose="020B0400000000000000" charset="-122"/>
              <a:cs typeface="思源黑体 CN Normal" panose="020B0400000000000000" charset="-122"/>
            </a:endParaRPr>
          </a:p>
        </p:txBody>
      </p:sp>
      <p:grpSp>
        <p:nvGrpSpPr>
          <p:cNvPr id="7" name="组合 6"/>
          <p:cNvGrpSpPr/>
          <p:nvPr/>
        </p:nvGrpSpPr>
        <p:grpSpPr>
          <a:xfrm>
            <a:off x="1422360" y="5043999"/>
            <a:ext cx="1576197" cy="366089"/>
            <a:chOff x="5307902" y="4322104"/>
            <a:chExt cx="1576197" cy="366089"/>
          </a:xfrm>
        </p:grpSpPr>
        <p:sp>
          <p:nvSpPr>
            <p:cNvPr id="8" name="圆角矩形 7"/>
            <p:cNvSpPr/>
            <p:nvPr/>
          </p:nvSpPr>
          <p:spPr>
            <a:xfrm>
              <a:off x="5307902" y="4322104"/>
              <a:ext cx="1576197" cy="366089"/>
            </a:xfrm>
            <a:prstGeom prst="roundRect">
              <a:avLst>
                <a:gd name="adj" fmla="val 50000"/>
              </a:avLst>
            </a:prstGeom>
            <a:solidFill>
              <a:srgbClr val="A47A67"/>
            </a:solidFill>
            <a:ln w="12700">
              <a:noFill/>
            </a:ln>
            <a:effectLst>
              <a:outerShdw blurRad="63500" algn="ctr" rotWithShape="0">
                <a:srgbClr val="FFEEDD">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Normal" panose="020B0400000000000000" charset="-122"/>
              </a:endParaRPr>
            </a:p>
          </p:txBody>
        </p:sp>
        <p:sp>
          <p:nvSpPr>
            <p:cNvPr id="9" name="文本框 8"/>
            <p:cNvSpPr txBox="1"/>
            <p:nvPr/>
          </p:nvSpPr>
          <p:spPr>
            <a:xfrm>
              <a:off x="5375290" y="4351260"/>
              <a:ext cx="1441420" cy="307777"/>
            </a:xfrm>
            <a:prstGeom prst="rect">
              <a:avLst/>
            </a:prstGeom>
            <a:noFill/>
          </p:spPr>
          <p:txBody>
            <a:bodyPr wrap="none" rtlCol="0">
              <a:spAutoFit/>
            </a:bodyPr>
            <a:lstStyle>
              <a:defPPr>
                <a:defRPr lang="zh-CN"/>
              </a:defPPr>
              <a:lvl1pPr algn="ctr">
                <a:defRPr sz="6000">
                  <a:gradFill flip="none" rotWithShape="1">
                    <a:gsLst>
                      <a:gs pos="0">
                        <a:srgbClr val="8A0001"/>
                      </a:gs>
                      <a:gs pos="100000">
                        <a:srgbClr val="B5030A"/>
                      </a:gs>
                    </a:gsLst>
                    <a:lin ang="18900000" scaled="1"/>
                    <a:tileRect/>
                  </a:gradFill>
                  <a:latin typeface="汉仪心海行楷W" panose="00020600040101010101" pitchFamily="18" charset="-122"/>
                  <a:ea typeface="汉仪心海行楷W" panose="00020600040101010101" pitchFamily="18" charset="-122"/>
                </a:defRPr>
              </a:lvl1pPr>
            </a:lstStyle>
            <a:p>
              <a:r>
                <a:rPr lang="zh-CN" altLang="en-US" sz="1400" dirty="0">
                  <a:solidFill>
                    <a:srgbClr val="FEF6F2"/>
                  </a:solidFill>
                  <a:latin typeface="思源宋体 CN SemiBold" panose="02020600000000000000" charset="-122"/>
                  <a:ea typeface="思源宋体 CN SemiBold" panose="02020600000000000000" charset="-122"/>
                  <a:cs typeface="思源黑体 CN Normal" panose="020B0400000000000000" charset="-122"/>
                </a:rPr>
                <a:t>汇报人：稻小壳</a:t>
              </a:r>
              <a:endParaRPr lang="zh-CN" altLang="en-US" sz="1400" dirty="0">
                <a:solidFill>
                  <a:srgbClr val="FEF6F2"/>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nvGrpSpPr>
          <p:cNvPr id="11" name="组合 10"/>
          <p:cNvGrpSpPr/>
          <p:nvPr/>
        </p:nvGrpSpPr>
        <p:grpSpPr>
          <a:xfrm>
            <a:off x="3567778" y="5043999"/>
            <a:ext cx="1576197" cy="366089"/>
            <a:chOff x="5307902" y="4322104"/>
            <a:chExt cx="1576197" cy="366089"/>
          </a:xfrm>
        </p:grpSpPr>
        <p:sp>
          <p:nvSpPr>
            <p:cNvPr id="12" name="圆角矩形 11"/>
            <p:cNvSpPr/>
            <p:nvPr/>
          </p:nvSpPr>
          <p:spPr>
            <a:xfrm>
              <a:off x="5307902" y="4322104"/>
              <a:ext cx="1576197" cy="366089"/>
            </a:xfrm>
            <a:prstGeom prst="roundRect">
              <a:avLst>
                <a:gd name="adj" fmla="val 50000"/>
              </a:avLst>
            </a:prstGeom>
            <a:solidFill>
              <a:srgbClr val="A47A67"/>
            </a:solidFill>
            <a:ln w="12700">
              <a:noFill/>
            </a:ln>
            <a:effectLst>
              <a:outerShdw blurRad="63500" algn="ctr" rotWithShape="0">
                <a:srgbClr val="FFEEDD">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Normal" panose="020B0400000000000000" charset="-122"/>
              </a:endParaRPr>
            </a:p>
          </p:txBody>
        </p:sp>
        <p:sp>
          <p:nvSpPr>
            <p:cNvPr id="13" name="文本框 12"/>
            <p:cNvSpPr txBox="1"/>
            <p:nvPr/>
          </p:nvSpPr>
          <p:spPr>
            <a:xfrm>
              <a:off x="5375290" y="4351260"/>
              <a:ext cx="1441421" cy="307777"/>
            </a:xfrm>
            <a:prstGeom prst="rect">
              <a:avLst/>
            </a:prstGeom>
            <a:noFill/>
          </p:spPr>
          <p:txBody>
            <a:bodyPr wrap="none" rtlCol="0">
              <a:spAutoFit/>
            </a:bodyPr>
            <a:lstStyle>
              <a:defPPr>
                <a:defRPr lang="zh-CN"/>
              </a:defPPr>
              <a:lvl1pPr algn="ctr">
                <a:defRPr sz="6000">
                  <a:gradFill flip="none" rotWithShape="1">
                    <a:gsLst>
                      <a:gs pos="0">
                        <a:srgbClr val="8A0001"/>
                      </a:gs>
                      <a:gs pos="100000">
                        <a:srgbClr val="B5030A"/>
                      </a:gs>
                    </a:gsLst>
                    <a:lin ang="18900000" scaled="1"/>
                    <a:tileRect/>
                  </a:gradFill>
                  <a:latin typeface="汉仪心海行楷W" panose="00020600040101010101" pitchFamily="18" charset="-122"/>
                  <a:ea typeface="汉仪心海行楷W" panose="00020600040101010101" pitchFamily="18" charset="-122"/>
                </a:defRPr>
              </a:lvl1pPr>
            </a:lstStyle>
            <a:p>
              <a:r>
                <a:rPr lang="zh-CN" altLang="en-US" sz="1400" dirty="0">
                  <a:solidFill>
                    <a:srgbClr val="FEF6F2"/>
                  </a:solidFill>
                  <a:latin typeface="思源宋体 CN SemiBold" panose="02020600000000000000" charset="-122"/>
                  <a:ea typeface="思源宋体 CN SemiBold" panose="02020600000000000000" charset="-122"/>
                  <a:cs typeface="思源黑体 CN Normal" panose="020B0400000000000000" charset="-122"/>
                </a:rPr>
                <a:t>意向岗位：市场</a:t>
              </a:r>
              <a:endParaRPr lang="zh-CN" altLang="en-US" sz="1400" dirty="0">
                <a:solidFill>
                  <a:srgbClr val="FEF6F2"/>
                </a:solidFill>
                <a:latin typeface="思源宋体 CN SemiBold" panose="02020600000000000000" charset="-122"/>
                <a:ea typeface="思源宋体 CN SemiBold" panose="02020600000000000000" charset="-122"/>
                <a:cs typeface="思源黑体 CN Normal" panose="020B0400000000000000" charset="-122"/>
              </a:endParaRPr>
            </a:p>
          </p:txBody>
        </p:sp>
      </p:grpSp>
      <p:sp>
        <p:nvSpPr>
          <p:cNvPr id="20" name="任意多边形 19"/>
          <p:cNvSpPr/>
          <p:nvPr/>
        </p:nvSpPr>
        <p:spPr>
          <a:xfrm>
            <a:off x="0" y="0"/>
            <a:ext cx="914400" cy="1313702"/>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文本框 20"/>
          <p:cNvSpPr txBox="1"/>
          <p:nvPr/>
        </p:nvSpPr>
        <p:spPr>
          <a:xfrm>
            <a:off x="1355095" y="1697336"/>
            <a:ext cx="2820003" cy="338554"/>
          </a:xfrm>
          <a:prstGeom prst="rect">
            <a:avLst/>
          </a:prstGeom>
          <a:noFill/>
        </p:spPr>
        <p:txBody>
          <a:bodyPr wrap="none" rtlCol="0">
            <a:spAutoFit/>
          </a:bodyPr>
          <a:lstStyle/>
          <a:p>
            <a:r>
              <a:rPr lang="zh-CN" altLang="en-US" sz="1600" dirty="0">
                <a:solidFill>
                  <a:srgbClr val="A47A67"/>
                </a:solidFill>
                <a:latin typeface="思源宋体 CN SemiBold" panose="02020600000000000000" charset="-122"/>
                <a:ea typeface="思源宋体 CN SemiBold" panose="02020600000000000000" charset="-122"/>
              </a:rPr>
              <a:t>自我介绍</a:t>
            </a:r>
            <a:r>
              <a:rPr lang="en-US" altLang="zh-CN" sz="1600" dirty="0">
                <a:solidFill>
                  <a:srgbClr val="A47A67"/>
                </a:solidFill>
                <a:latin typeface="思源宋体 CN SemiBold" panose="02020600000000000000" charset="-122"/>
                <a:ea typeface="思源宋体 CN SemiBold" panose="02020600000000000000" charset="-122"/>
              </a:rPr>
              <a:t>/</a:t>
            </a:r>
            <a:r>
              <a:rPr lang="zh-CN" altLang="en-US" sz="1600" dirty="0">
                <a:solidFill>
                  <a:srgbClr val="A47A67"/>
                </a:solidFill>
                <a:latin typeface="思源宋体 CN SemiBold" panose="02020600000000000000" charset="-122"/>
                <a:ea typeface="思源宋体 CN SemiBold" panose="02020600000000000000" charset="-122"/>
              </a:rPr>
              <a:t>个人简历</a:t>
            </a:r>
            <a:r>
              <a:rPr lang="en-US" altLang="zh-CN" sz="1600" dirty="0">
                <a:solidFill>
                  <a:srgbClr val="A47A67"/>
                </a:solidFill>
                <a:latin typeface="思源宋体 CN SemiBold" panose="02020600000000000000" charset="-122"/>
                <a:ea typeface="思源宋体 CN SemiBold" panose="02020600000000000000" charset="-122"/>
              </a:rPr>
              <a:t>/</a:t>
            </a:r>
            <a:r>
              <a:rPr lang="zh-CN" altLang="en-US" sz="1600" dirty="0">
                <a:solidFill>
                  <a:srgbClr val="A47A67"/>
                </a:solidFill>
                <a:latin typeface="思源宋体 CN SemiBold" panose="02020600000000000000" charset="-122"/>
                <a:ea typeface="思源宋体 CN SemiBold" panose="02020600000000000000" charset="-122"/>
              </a:rPr>
              <a:t>求职竞聘</a:t>
            </a:r>
            <a:endParaRPr lang="zh-CN" altLang="en-US" sz="1600" dirty="0">
              <a:solidFill>
                <a:srgbClr val="A47A67"/>
              </a:solidFill>
              <a:latin typeface="思源宋体 CN SemiBold" panose="02020600000000000000" charset="-122"/>
              <a:ea typeface="思源宋体 CN SemiBold" panose="02020600000000000000" charset="-122"/>
            </a:endParaRPr>
          </a:p>
        </p:txBody>
      </p:sp>
      <p:sp>
        <p:nvSpPr>
          <p:cNvPr id="22" name="矩形 21"/>
          <p:cNvSpPr/>
          <p:nvPr/>
        </p:nvSpPr>
        <p:spPr>
          <a:xfrm>
            <a:off x="4309751" y="1602769"/>
            <a:ext cx="1945589" cy="523220"/>
          </a:xfrm>
          <a:prstGeom prst="rect">
            <a:avLst/>
          </a:prstGeom>
        </p:spPr>
        <p:txBody>
          <a:bodyPr vert="horz" wrap="square">
            <a:spAutoFit/>
          </a:bodyPr>
          <a:lstStyle/>
          <a:p>
            <a:pPr algn="dist"/>
            <a:r>
              <a:rPr lang="en-US" altLang="zh-CN" sz="2800" dirty="0">
                <a:solidFill>
                  <a:srgbClr val="4D4C51">
                    <a:alpha val="25000"/>
                  </a:srgbClr>
                </a:solidFill>
                <a:latin typeface="思源宋体 CN SemiBold" panose="02020600000000000000" charset="-122"/>
                <a:ea typeface="思源宋体 CN SemiBold" panose="02020600000000000000" charset="-122"/>
                <a:cs typeface="思源黑体 CN Normal" panose="020B0400000000000000" charset="-122"/>
              </a:rPr>
              <a:t>RESUME</a:t>
            </a:r>
            <a:endParaRPr lang="zh-CN" altLang="en-US" sz="2800" dirty="0">
              <a:solidFill>
                <a:srgbClr val="4D4C51">
                  <a:alpha val="25000"/>
                </a:srgbClr>
              </a:solidFill>
              <a:latin typeface="思源宋体 CN SemiBold" panose="02020600000000000000" charset="-122"/>
              <a:ea typeface="思源宋体 CN SemiBold" panose="02020600000000000000" charset="-122"/>
              <a:cs typeface="思源黑体 CN Normal" panose="020B0400000000000000"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11627318" y="0"/>
            <a:ext cx="564682" cy="811268"/>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文本框 2"/>
          <p:cNvSpPr txBox="1"/>
          <p:nvPr/>
        </p:nvSpPr>
        <p:spPr>
          <a:xfrm>
            <a:off x="4926449" y="288048"/>
            <a:ext cx="2339102" cy="523220"/>
          </a:xfrm>
          <a:prstGeom prst="rect">
            <a:avLst/>
          </a:prstGeom>
          <a:noFill/>
        </p:spPr>
        <p:txBody>
          <a:bodyPr wrap="none" rtlCol="0">
            <a:spAutoFit/>
          </a:bodyPr>
          <a:lstStyle/>
          <a:p>
            <a:pPr algn="ctr"/>
            <a:r>
              <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工作经历介绍</a:t>
            </a:r>
            <a:endPar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58" name="矩形 57"/>
          <p:cNvSpPr/>
          <p:nvPr/>
        </p:nvSpPr>
        <p:spPr>
          <a:xfrm>
            <a:off x="0" y="2050182"/>
            <a:ext cx="12192000" cy="1484696"/>
          </a:xfrm>
          <a:prstGeom prst="rect">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9" name="图片 58" descr="Woman working on computer at the desk from home"/>
          <p:cNvPicPr>
            <a:picLocks noChangeAspect="1" noChangeArrowheads="1"/>
          </p:cNvPicPr>
          <p:nvPr/>
        </p:nvPicPr>
        <p:blipFill>
          <a:blip r:embed="rId1">
            <a:extLst>
              <a:ext uri="{28A0092B-C50C-407E-A947-70E740481C1C}">
                <a14:useLocalDpi xmlns:a14="http://schemas.microsoft.com/office/drawing/2010/main" val="0"/>
              </a:ext>
            </a:extLst>
          </a:blip>
          <a:srcRect l="10143" t="44811" r="27223" b="1633"/>
          <a:stretch>
            <a:fillRect/>
          </a:stretch>
        </p:blipFill>
        <p:spPr bwMode="auto">
          <a:xfrm>
            <a:off x="481264" y="1443790"/>
            <a:ext cx="3295239" cy="1876927"/>
          </a:xfrm>
          <a:custGeom>
            <a:avLst/>
            <a:gdLst>
              <a:gd name="connsiteX0" fmla="*/ 133162 w 3734602"/>
              <a:gd name="connsiteY0" fmla="*/ 0 h 2127183"/>
              <a:gd name="connsiteX1" fmla="*/ 3601440 w 3734602"/>
              <a:gd name="connsiteY1" fmla="*/ 0 h 2127183"/>
              <a:gd name="connsiteX2" fmla="*/ 3734602 w 3734602"/>
              <a:gd name="connsiteY2" fmla="*/ 133162 h 2127183"/>
              <a:gd name="connsiteX3" fmla="*/ 3734602 w 3734602"/>
              <a:gd name="connsiteY3" fmla="*/ 1994021 h 2127183"/>
              <a:gd name="connsiteX4" fmla="*/ 3601440 w 3734602"/>
              <a:gd name="connsiteY4" fmla="*/ 2127183 h 2127183"/>
              <a:gd name="connsiteX5" fmla="*/ 133162 w 3734602"/>
              <a:gd name="connsiteY5" fmla="*/ 2127183 h 2127183"/>
              <a:gd name="connsiteX6" fmla="*/ 0 w 3734602"/>
              <a:gd name="connsiteY6" fmla="*/ 1994021 h 2127183"/>
              <a:gd name="connsiteX7" fmla="*/ 0 w 3734602"/>
              <a:gd name="connsiteY7" fmla="*/ 133162 h 2127183"/>
              <a:gd name="connsiteX8" fmla="*/ 133162 w 3734602"/>
              <a:gd name="connsiteY8" fmla="*/ 0 h 2127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34602" h="2127183">
                <a:moveTo>
                  <a:pt x="133162" y="0"/>
                </a:moveTo>
                <a:lnTo>
                  <a:pt x="3601440" y="0"/>
                </a:lnTo>
                <a:cubicBezTo>
                  <a:pt x="3674983" y="0"/>
                  <a:pt x="3734602" y="59619"/>
                  <a:pt x="3734602" y="133162"/>
                </a:cubicBezTo>
                <a:lnTo>
                  <a:pt x="3734602" y="1994021"/>
                </a:lnTo>
                <a:cubicBezTo>
                  <a:pt x="3734602" y="2067564"/>
                  <a:pt x="3674983" y="2127183"/>
                  <a:pt x="3601440" y="2127183"/>
                </a:cubicBezTo>
                <a:lnTo>
                  <a:pt x="133162" y="2127183"/>
                </a:lnTo>
                <a:cubicBezTo>
                  <a:pt x="59619" y="2127183"/>
                  <a:pt x="0" y="2067564"/>
                  <a:pt x="0" y="1994021"/>
                </a:cubicBezTo>
                <a:lnTo>
                  <a:pt x="0" y="133162"/>
                </a:lnTo>
                <a:cubicBezTo>
                  <a:pt x="0" y="59619"/>
                  <a:pt x="59619" y="0"/>
                  <a:pt x="133162" y="0"/>
                </a:cubicBezTo>
                <a:close/>
              </a:path>
            </a:pathLst>
          </a:custGeom>
          <a:noFill/>
          <a:extLst>
            <a:ext uri="{909E8E84-426E-40DD-AFC4-6F175D3DCCD1}">
              <a14:hiddenFill xmlns:a14="http://schemas.microsoft.com/office/drawing/2010/main">
                <a:solidFill>
                  <a:srgbClr val="FFFFFF"/>
                </a:solidFill>
              </a14:hiddenFill>
            </a:ext>
          </a:extLst>
        </p:spPr>
      </p:pic>
      <p:sp>
        <p:nvSpPr>
          <p:cNvPr id="60" name="文本框 59"/>
          <p:cNvSpPr txBox="1"/>
          <p:nvPr/>
        </p:nvSpPr>
        <p:spPr>
          <a:xfrm>
            <a:off x="4111221" y="2261616"/>
            <a:ext cx="7516097"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bg1"/>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单击此处输入你的正文，文字是您思想的提炼，为了最终演示发布</a:t>
            </a:r>
            <a:endParaRPr lang="zh-CN" altLang="en-US" sz="1400" dirty="0">
              <a:solidFill>
                <a:schemeClr val="bg1"/>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61" name="文本框 60"/>
          <p:cNvSpPr txBox="1"/>
          <p:nvPr/>
        </p:nvSpPr>
        <p:spPr>
          <a:xfrm>
            <a:off x="4111221" y="1555734"/>
            <a:ext cx="1723549" cy="400110"/>
          </a:xfrm>
          <a:prstGeom prst="rect">
            <a:avLst/>
          </a:prstGeom>
          <a:noFill/>
        </p:spPr>
        <p:txBody>
          <a:bodyPr wrap="none" rtlCol="0">
            <a:spAutoFit/>
          </a:bodyPr>
          <a:lstStyle/>
          <a:p>
            <a:pPr algn="ctr"/>
            <a:r>
              <a:rPr lang="zh-CN" altLang="en-US" sz="20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工作经历介绍</a:t>
            </a:r>
            <a:endParaRPr lang="zh-CN" altLang="en-US" sz="20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grpSp>
        <p:nvGrpSpPr>
          <p:cNvPr id="12" name="组合 11"/>
          <p:cNvGrpSpPr/>
          <p:nvPr/>
        </p:nvGrpSpPr>
        <p:grpSpPr>
          <a:xfrm>
            <a:off x="522973" y="3927109"/>
            <a:ext cx="11146055" cy="2069360"/>
            <a:chOff x="481263" y="3927109"/>
            <a:chExt cx="11146055" cy="2069360"/>
          </a:xfrm>
        </p:grpSpPr>
        <p:grpSp>
          <p:nvGrpSpPr>
            <p:cNvPr id="8" name="组合 7"/>
            <p:cNvGrpSpPr/>
            <p:nvPr/>
          </p:nvGrpSpPr>
          <p:grpSpPr>
            <a:xfrm>
              <a:off x="481263" y="3927109"/>
              <a:ext cx="2897203" cy="2069360"/>
              <a:chOff x="481263" y="3927109"/>
              <a:chExt cx="2897203" cy="2069360"/>
            </a:xfrm>
          </p:grpSpPr>
          <p:sp>
            <p:nvSpPr>
              <p:cNvPr id="62" name="文本框 61"/>
              <p:cNvSpPr txBox="1"/>
              <p:nvPr/>
            </p:nvSpPr>
            <p:spPr>
              <a:xfrm>
                <a:off x="1185109" y="3927109"/>
                <a:ext cx="1489510" cy="369332"/>
              </a:xfrm>
              <a:prstGeom prst="rect">
                <a:avLst/>
              </a:prstGeom>
              <a:noFill/>
            </p:spPr>
            <p:txBody>
              <a:bodyPr wrap="none" rtlCol="0">
                <a:spAutoFit/>
              </a:bodyPr>
              <a:lstStyle/>
              <a:p>
                <a:pPr algn="ctr"/>
                <a:r>
                  <a:rPr lang="en-US" altLang="zh-CN" u="sng" dirty="0">
                    <a:solidFill>
                      <a:srgbClr val="A47A67"/>
                    </a:solidFill>
                    <a:latin typeface="思源宋体 CN SemiBold" panose="02020600000000000000" charset="-122"/>
                    <a:ea typeface="思源宋体 CN SemiBold" panose="02020600000000000000" charset="-122"/>
                  </a:rPr>
                  <a:t>20XX-20XX</a:t>
                </a:r>
                <a:endParaRPr lang="zh-CN" altLang="en-US" sz="1400" u="sng" dirty="0">
                  <a:solidFill>
                    <a:srgbClr val="A47A67"/>
                  </a:solidFill>
                  <a:latin typeface="思源宋体 CN SemiBold" panose="02020600000000000000" charset="-122"/>
                  <a:ea typeface="思源宋体 CN SemiBold" panose="02020600000000000000" charset="-122"/>
                </a:endParaRPr>
              </a:p>
            </p:txBody>
          </p:sp>
          <p:sp>
            <p:nvSpPr>
              <p:cNvPr id="63" name="文本框 62"/>
              <p:cNvSpPr txBox="1"/>
              <p:nvPr/>
            </p:nvSpPr>
            <p:spPr>
              <a:xfrm>
                <a:off x="481263" y="4288309"/>
                <a:ext cx="2897203" cy="1708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grpSp>
        <p:grpSp>
          <p:nvGrpSpPr>
            <p:cNvPr id="64" name="组合 63"/>
            <p:cNvGrpSpPr/>
            <p:nvPr/>
          </p:nvGrpSpPr>
          <p:grpSpPr>
            <a:xfrm>
              <a:off x="4605690" y="3927109"/>
              <a:ext cx="2897203" cy="2069360"/>
              <a:chOff x="481263" y="3927109"/>
              <a:chExt cx="2897203" cy="2069360"/>
            </a:xfrm>
          </p:grpSpPr>
          <p:sp>
            <p:nvSpPr>
              <p:cNvPr id="65" name="文本框 64"/>
              <p:cNvSpPr txBox="1"/>
              <p:nvPr/>
            </p:nvSpPr>
            <p:spPr>
              <a:xfrm>
                <a:off x="1185109" y="3927109"/>
                <a:ext cx="1489510" cy="369332"/>
              </a:xfrm>
              <a:prstGeom prst="rect">
                <a:avLst/>
              </a:prstGeom>
              <a:noFill/>
            </p:spPr>
            <p:txBody>
              <a:bodyPr wrap="none" rtlCol="0">
                <a:spAutoFit/>
              </a:bodyPr>
              <a:lstStyle/>
              <a:p>
                <a:pPr algn="ctr"/>
                <a:r>
                  <a:rPr lang="en-US" altLang="zh-CN" u="sng" dirty="0">
                    <a:solidFill>
                      <a:srgbClr val="A47A67"/>
                    </a:solidFill>
                    <a:latin typeface="思源宋体 CN SemiBold" panose="02020600000000000000" charset="-122"/>
                    <a:ea typeface="思源宋体 CN SemiBold" panose="02020600000000000000" charset="-122"/>
                  </a:rPr>
                  <a:t>20XX-20XX</a:t>
                </a:r>
                <a:endParaRPr lang="zh-CN" altLang="en-US" sz="1400" u="sng" dirty="0">
                  <a:solidFill>
                    <a:srgbClr val="A47A67"/>
                  </a:solidFill>
                  <a:latin typeface="思源宋体 CN SemiBold" panose="02020600000000000000" charset="-122"/>
                  <a:ea typeface="思源宋体 CN SemiBold" panose="02020600000000000000" charset="-122"/>
                </a:endParaRPr>
              </a:p>
            </p:txBody>
          </p:sp>
          <p:sp>
            <p:nvSpPr>
              <p:cNvPr id="66" name="文本框 65"/>
              <p:cNvSpPr txBox="1"/>
              <p:nvPr/>
            </p:nvSpPr>
            <p:spPr>
              <a:xfrm>
                <a:off x="481263" y="4288309"/>
                <a:ext cx="2897203" cy="1708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grpSp>
        <p:grpSp>
          <p:nvGrpSpPr>
            <p:cNvPr id="67" name="组合 66"/>
            <p:cNvGrpSpPr/>
            <p:nvPr/>
          </p:nvGrpSpPr>
          <p:grpSpPr>
            <a:xfrm>
              <a:off x="8730115" y="3927109"/>
              <a:ext cx="2897203" cy="2069360"/>
              <a:chOff x="481263" y="3927109"/>
              <a:chExt cx="2897203" cy="2069360"/>
            </a:xfrm>
          </p:grpSpPr>
          <p:sp>
            <p:nvSpPr>
              <p:cNvPr id="68" name="文本框 67"/>
              <p:cNvSpPr txBox="1"/>
              <p:nvPr/>
            </p:nvSpPr>
            <p:spPr>
              <a:xfrm>
                <a:off x="1185109" y="3927109"/>
                <a:ext cx="1489510" cy="369332"/>
              </a:xfrm>
              <a:prstGeom prst="rect">
                <a:avLst/>
              </a:prstGeom>
              <a:noFill/>
            </p:spPr>
            <p:txBody>
              <a:bodyPr wrap="none" rtlCol="0">
                <a:spAutoFit/>
              </a:bodyPr>
              <a:lstStyle/>
              <a:p>
                <a:pPr algn="ctr"/>
                <a:r>
                  <a:rPr lang="en-US" altLang="zh-CN" u="sng" dirty="0">
                    <a:solidFill>
                      <a:srgbClr val="A47A67"/>
                    </a:solidFill>
                    <a:latin typeface="思源宋体 CN SemiBold" panose="02020600000000000000" charset="-122"/>
                    <a:ea typeface="思源宋体 CN SemiBold" panose="02020600000000000000" charset="-122"/>
                  </a:rPr>
                  <a:t>20XX-20XX</a:t>
                </a:r>
                <a:endParaRPr lang="zh-CN" altLang="en-US" sz="1400" u="sng" dirty="0">
                  <a:solidFill>
                    <a:srgbClr val="A47A67"/>
                  </a:solidFill>
                  <a:latin typeface="思源宋体 CN SemiBold" panose="02020600000000000000" charset="-122"/>
                  <a:ea typeface="思源宋体 CN SemiBold" panose="02020600000000000000" charset="-122"/>
                </a:endParaRPr>
              </a:p>
            </p:txBody>
          </p:sp>
          <p:sp>
            <p:nvSpPr>
              <p:cNvPr id="69" name="文本框 68"/>
              <p:cNvSpPr txBox="1"/>
              <p:nvPr/>
            </p:nvSpPr>
            <p:spPr>
              <a:xfrm>
                <a:off x="481263" y="4288309"/>
                <a:ext cx="2897203" cy="1708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grpSp>
        <p:sp>
          <p:nvSpPr>
            <p:cNvPr id="9" name="五边形 8"/>
            <p:cNvSpPr/>
            <p:nvPr/>
          </p:nvSpPr>
          <p:spPr>
            <a:xfrm>
              <a:off x="3817190" y="4875162"/>
              <a:ext cx="349776" cy="173254"/>
            </a:xfrm>
            <a:prstGeom prst="homePlat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五边形 69"/>
            <p:cNvSpPr/>
            <p:nvPr/>
          </p:nvSpPr>
          <p:spPr>
            <a:xfrm>
              <a:off x="7941616" y="4875162"/>
              <a:ext cx="349776" cy="173254"/>
            </a:xfrm>
            <a:prstGeom prst="homePlat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7"/>
          <p:cNvSpPr/>
          <p:nvPr/>
        </p:nvSpPr>
        <p:spPr>
          <a:xfrm flipH="1">
            <a:off x="11277600" y="0"/>
            <a:ext cx="914400" cy="1313702"/>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13" name="组合 12"/>
          <p:cNvGrpSpPr/>
          <p:nvPr/>
        </p:nvGrpSpPr>
        <p:grpSpPr>
          <a:xfrm>
            <a:off x="2277481" y="1313702"/>
            <a:ext cx="7637038" cy="3944097"/>
            <a:chOff x="1866900" y="1313702"/>
            <a:chExt cx="7637038" cy="3944097"/>
          </a:xfrm>
        </p:grpSpPr>
        <p:grpSp>
          <p:nvGrpSpPr>
            <p:cNvPr id="2" name="组合 1"/>
            <p:cNvGrpSpPr/>
            <p:nvPr/>
          </p:nvGrpSpPr>
          <p:grpSpPr>
            <a:xfrm>
              <a:off x="5349361" y="1938200"/>
              <a:ext cx="4154577" cy="2695100"/>
              <a:chOff x="5215629" y="1848497"/>
              <a:chExt cx="4154577" cy="2695100"/>
            </a:xfrm>
          </p:grpSpPr>
          <p:sp>
            <p:nvSpPr>
              <p:cNvPr id="3" name="文本框 2"/>
              <p:cNvSpPr txBox="1"/>
              <p:nvPr/>
            </p:nvSpPr>
            <p:spPr>
              <a:xfrm>
                <a:off x="5215629" y="2665132"/>
                <a:ext cx="3877985" cy="830997"/>
              </a:xfrm>
              <a:prstGeom prst="rect">
                <a:avLst/>
              </a:prstGeom>
              <a:noFill/>
            </p:spPr>
            <p:txBody>
              <a:bodyPr wrap="none" rtlCol="0">
                <a:spAutoFit/>
              </a:bodyPr>
              <a:lstStyle/>
              <a:p>
                <a:r>
                  <a:rPr lang="zh-CN" altLang="en-US" sz="4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岗位理解认知</a:t>
                </a:r>
                <a:endParaRPr lang="zh-CN" altLang="en-US" sz="4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4" name="文本框 3"/>
              <p:cNvSpPr txBox="1"/>
              <p:nvPr/>
            </p:nvSpPr>
            <p:spPr>
              <a:xfrm>
                <a:off x="5215629" y="3481768"/>
                <a:ext cx="4154577"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5" name="文本框 4"/>
              <p:cNvSpPr txBox="1"/>
              <p:nvPr/>
            </p:nvSpPr>
            <p:spPr>
              <a:xfrm>
                <a:off x="5215629" y="1848497"/>
                <a:ext cx="995785" cy="830997"/>
              </a:xfrm>
              <a:prstGeom prst="rect">
                <a:avLst/>
              </a:prstGeom>
              <a:noFill/>
            </p:spPr>
            <p:txBody>
              <a:bodyPr wrap="none" rtlCol="0">
                <a:spAutoFit/>
              </a:bodyPr>
              <a:lstStyle/>
              <a:p>
                <a:r>
                  <a:rPr lang="en-US" altLang="zh-CN" sz="4800" dirty="0">
                    <a:solidFill>
                      <a:srgbClr val="A47A67"/>
                    </a:solidFill>
                    <a:latin typeface="思源宋体 CN SemiBold" panose="02020600000000000000" charset="-122"/>
                    <a:ea typeface="思源宋体 CN SemiBold" panose="02020600000000000000" charset="-122"/>
                  </a:rPr>
                  <a:t>03</a:t>
                </a:r>
                <a:endParaRPr lang="zh-CN" altLang="en-US" sz="4800" dirty="0">
                  <a:solidFill>
                    <a:srgbClr val="A47A67"/>
                  </a:solidFill>
                  <a:latin typeface="思源宋体 CN SemiBold" panose="02020600000000000000" charset="-122"/>
                  <a:ea typeface="思源宋体 CN SemiBold" panose="02020600000000000000" charset="-122"/>
                </a:endParaRPr>
              </a:p>
            </p:txBody>
          </p:sp>
        </p:grpSp>
        <p:grpSp>
          <p:nvGrpSpPr>
            <p:cNvPr id="12" name="组合 11"/>
            <p:cNvGrpSpPr/>
            <p:nvPr/>
          </p:nvGrpSpPr>
          <p:grpSpPr>
            <a:xfrm>
              <a:off x="1866900" y="1313702"/>
              <a:ext cx="3419975" cy="3944097"/>
              <a:chOff x="1866900" y="1313702"/>
              <a:chExt cx="3419975" cy="3944097"/>
            </a:xfrm>
          </p:grpSpPr>
          <p:sp>
            <p:nvSpPr>
              <p:cNvPr id="10" name="圆角矩形 9"/>
              <p:cNvSpPr/>
              <p:nvPr/>
            </p:nvSpPr>
            <p:spPr>
              <a:xfrm>
                <a:off x="1866900" y="1313702"/>
                <a:ext cx="2933700" cy="3944097"/>
              </a:xfrm>
              <a:prstGeom prst="roundRect">
                <a:avLst>
                  <a:gd name="adj" fmla="val 5844"/>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rotWithShape="1">
              <a:blip r:embed="rId1" cstate="print">
                <a:extLst>
                  <a:ext uri="{28A0092B-C50C-407E-A947-70E740481C1C}">
                    <a14:useLocalDpi xmlns:a14="http://schemas.microsoft.com/office/drawing/2010/main" val="0"/>
                  </a:ext>
                </a:extLst>
              </a:blip>
              <a:srcRect l="27663" t="10089" r="29021"/>
              <a:stretch>
                <a:fillRect/>
              </a:stretch>
            </p:blipFill>
            <p:spPr>
              <a:xfrm flipH="1">
                <a:off x="2504941" y="1409700"/>
                <a:ext cx="2781934" cy="3848099"/>
              </a:xfrm>
              <a:prstGeom prst="rect">
                <a:avLst/>
              </a:prstGeom>
            </p:spPr>
          </p:pic>
          <p:sp>
            <p:nvSpPr>
              <p:cNvPr id="11" name="文本框 10"/>
              <p:cNvSpPr txBox="1"/>
              <p:nvPr/>
            </p:nvSpPr>
            <p:spPr>
              <a:xfrm>
                <a:off x="2104366" y="2199900"/>
                <a:ext cx="738664" cy="2171700"/>
              </a:xfrm>
              <a:prstGeom prst="rect">
                <a:avLst/>
              </a:prstGeom>
              <a:noFill/>
            </p:spPr>
            <p:txBody>
              <a:bodyPr vert="eaVert" wrap="square" rtlCol="0">
                <a:spAutoFit/>
              </a:bodyPr>
              <a:lstStyle/>
              <a:p>
                <a:pPr algn="ctr"/>
                <a:r>
                  <a:rPr lang="zh-CN" altLang="en-US" sz="3600" dirty="0">
                    <a:solidFill>
                      <a:schemeClr val="bg1">
                        <a:alpha val="51000"/>
                      </a:schemeClr>
                    </a:solidFill>
                    <a:latin typeface="思源宋体 CN SemiBold" panose="02020600000000000000" charset="-122"/>
                    <a:ea typeface="思源宋体 CN SemiBold" panose="02020600000000000000" charset="-122"/>
                    <a:cs typeface="思源黑体 CN Normal" panose="020B0400000000000000" charset="-122"/>
                  </a:rPr>
                  <a:t>第三部分</a:t>
                </a:r>
                <a:endParaRPr lang="zh-CN" altLang="en-US" sz="3600" dirty="0">
                  <a:solidFill>
                    <a:schemeClr val="bg1">
                      <a:alpha val="51000"/>
                    </a:schemeClr>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11627318" y="0"/>
            <a:ext cx="564682" cy="811268"/>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文本框 2"/>
          <p:cNvSpPr txBox="1"/>
          <p:nvPr/>
        </p:nvSpPr>
        <p:spPr>
          <a:xfrm>
            <a:off x="4926449" y="288048"/>
            <a:ext cx="2339103" cy="523220"/>
          </a:xfrm>
          <a:prstGeom prst="rect">
            <a:avLst/>
          </a:prstGeom>
          <a:noFill/>
        </p:spPr>
        <p:txBody>
          <a:bodyPr wrap="none" rtlCol="0">
            <a:spAutoFit/>
          </a:bodyPr>
          <a:lstStyle/>
          <a:p>
            <a:pPr algn="ctr"/>
            <a:r>
              <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岗位理解认知</a:t>
            </a:r>
            <a:endPar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grpSp>
        <p:nvGrpSpPr>
          <p:cNvPr id="34" name="组合 33"/>
          <p:cNvGrpSpPr/>
          <p:nvPr/>
        </p:nvGrpSpPr>
        <p:grpSpPr>
          <a:xfrm>
            <a:off x="779407" y="1716851"/>
            <a:ext cx="10633186" cy="3856106"/>
            <a:chOff x="646101" y="1928607"/>
            <a:chExt cx="10633186" cy="3856106"/>
          </a:xfrm>
        </p:grpSpPr>
        <p:grpSp>
          <p:nvGrpSpPr>
            <p:cNvPr id="33" name="组合 32"/>
            <p:cNvGrpSpPr/>
            <p:nvPr/>
          </p:nvGrpSpPr>
          <p:grpSpPr>
            <a:xfrm>
              <a:off x="646101" y="1939953"/>
              <a:ext cx="2897203" cy="3844760"/>
              <a:chOff x="1189955" y="1939953"/>
              <a:chExt cx="2897203" cy="3844760"/>
            </a:xfrm>
          </p:grpSpPr>
          <p:grpSp>
            <p:nvGrpSpPr>
              <p:cNvPr id="17" name="组合 16"/>
              <p:cNvGrpSpPr/>
              <p:nvPr/>
            </p:nvGrpSpPr>
            <p:grpSpPr>
              <a:xfrm>
                <a:off x="1458191" y="1939953"/>
                <a:ext cx="2360730" cy="1406848"/>
                <a:chOff x="4621361" y="4065956"/>
                <a:chExt cx="2660151" cy="1585285"/>
              </a:xfrm>
            </p:grpSpPr>
            <p:sp>
              <p:nvSpPr>
                <p:cNvPr id="18" name="圆角矩形 17"/>
                <p:cNvSpPr/>
                <p:nvPr/>
              </p:nvSpPr>
              <p:spPr>
                <a:xfrm>
                  <a:off x="4718467" y="4178302"/>
                  <a:ext cx="2563045" cy="1472939"/>
                </a:xfrm>
                <a:prstGeom prst="roundRect">
                  <a:avLst>
                    <a:gd name="adj" fmla="val 10181"/>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descr="Free photo woman checking graphs on stock market on computer"/>
                <p:cNvPicPr>
                  <a:picLocks noChangeAspect="1" noChangeArrowheads="1"/>
                </p:cNvPicPr>
                <p:nvPr/>
              </p:nvPicPr>
              <p:blipFill rotWithShape="1">
                <a:blip r:embed="rId1">
                  <a:extLst>
                    <a:ext uri="{28A0092B-C50C-407E-A947-70E740481C1C}">
                      <a14:useLocalDpi xmlns:a14="http://schemas.microsoft.com/office/drawing/2010/main" val="0"/>
                    </a:ext>
                  </a:extLst>
                </a:blip>
                <a:srcRect l="13047" t="44941" r="30931" b="6489"/>
                <a:stretch>
                  <a:fillRect/>
                </a:stretch>
              </p:blipFill>
              <p:spPr bwMode="auto">
                <a:xfrm>
                  <a:off x="4621361" y="4065956"/>
                  <a:ext cx="2550423" cy="1472939"/>
                </a:xfrm>
                <a:custGeom>
                  <a:avLst/>
                  <a:gdLst>
                    <a:gd name="connsiteX0" fmla="*/ 196408 w 4706753"/>
                    <a:gd name="connsiteY0" fmla="*/ 0 h 1929161"/>
                    <a:gd name="connsiteX1" fmla="*/ 4510345 w 4706753"/>
                    <a:gd name="connsiteY1" fmla="*/ 0 h 1929161"/>
                    <a:gd name="connsiteX2" fmla="*/ 4706753 w 4706753"/>
                    <a:gd name="connsiteY2" fmla="*/ 196408 h 1929161"/>
                    <a:gd name="connsiteX3" fmla="*/ 4706753 w 4706753"/>
                    <a:gd name="connsiteY3" fmla="*/ 1732753 h 1929161"/>
                    <a:gd name="connsiteX4" fmla="*/ 4510345 w 4706753"/>
                    <a:gd name="connsiteY4" fmla="*/ 1929161 h 1929161"/>
                    <a:gd name="connsiteX5" fmla="*/ 196408 w 4706753"/>
                    <a:gd name="connsiteY5" fmla="*/ 1929161 h 1929161"/>
                    <a:gd name="connsiteX6" fmla="*/ 0 w 4706753"/>
                    <a:gd name="connsiteY6" fmla="*/ 1732753 h 1929161"/>
                    <a:gd name="connsiteX7" fmla="*/ 0 w 4706753"/>
                    <a:gd name="connsiteY7" fmla="*/ 196408 h 1929161"/>
                    <a:gd name="connsiteX8" fmla="*/ 196408 w 4706753"/>
                    <a:gd name="connsiteY8" fmla="*/ 0 h 1929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06753" h="1929161">
                      <a:moveTo>
                        <a:pt x="196408" y="0"/>
                      </a:moveTo>
                      <a:lnTo>
                        <a:pt x="4510345" y="0"/>
                      </a:lnTo>
                      <a:cubicBezTo>
                        <a:pt x="4618818" y="0"/>
                        <a:pt x="4706753" y="87935"/>
                        <a:pt x="4706753" y="196408"/>
                      </a:cubicBezTo>
                      <a:lnTo>
                        <a:pt x="4706753" y="1732753"/>
                      </a:lnTo>
                      <a:cubicBezTo>
                        <a:pt x="4706753" y="1841226"/>
                        <a:pt x="4618818" y="1929161"/>
                        <a:pt x="4510345" y="1929161"/>
                      </a:cubicBezTo>
                      <a:lnTo>
                        <a:pt x="196408" y="1929161"/>
                      </a:lnTo>
                      <a:cubicBezTo>
                        <a:pt x="87935" y="1929161"/>
                        <a:pt x="0" y="1841226"/>
                        <a:pt x="0" y="1732753"/>
                      </a:cubicBezTo>
                      <a:lnTo>
                        <a:pt x="0" y="196408"/>
                      </a:lnTo>
                      <a:cubicBezTo>
                        <a:pt x="0" y="87935"/>
                        <a:pt x="87935" y="0"/>
                        <a:pt x="196408" y="0"/>
                      </a:cubicBezTo>
                      <a:close/>
                    </a:path>
                  </a:pathLst>
                </a:custGeom>
                <a:noFill/>
                <a:extLst>
                  <a:ext uri="{909E8E84-426E-40DD-AFC4-6F175D3DCCD1}">
                    <a14:hiddenFill xmlns:a14="http://schemas.microsoft.com/office/drawing/2010/main">
                      <a:solidFill>
                        <a:srgbClr val="FFFFFF"/>
                      </a:solidFill>
                    </a14:hiddenFill>
                  </a:ext>
                </a:extLst>
              </p:spPr>
            </p:pic>
          </p:grpSp>
          <p:grpSp>
            <p:nvGrpSpPr>
              <p:cNvPr id="16" name="组合 15"/>
              <p:cNvGrpSpPr/>
              <p:nvPr/>
            </p:nvGrpSpPr>
            <p:grpSpPr>
              <a:xfrm>
                <a:off x="1189955" y="3657964"/>
                <a:ext cx="2897203" cy="2126749"/>
                <a:chOff x="1189955" y="3657964"/>
                <a:chExt cx="2897203" cy="2126749"/>
              </a:xfrm>
            </p:grpSpPr>
            <p:sp>
              <p:nvSpPr>
                <p:cNvPr id="23" name="文本框 22"/>
                <p:cNvSpPr txBox="1"/>
                <p:nvPr/>
              </p:nvSpPr>
              <p:spPr>
                <a:xfrm>
                  <a:off x="1189955" y="4076553"/>
                  <a:ext cx="2897203" cy="1708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24" name="文本框 23"/>
                <p:cNvSpPr txBox="1"/>
                <p:nvPr/>
              </p:nvSpPr>
              <p:spPr>
                <a:xfrm>
                  <a:off x="1930670" y="3657964"/>
                  <a:ext cx="1415772" cy="338554"/>
                </a:xfrm>
                <a:prstGeom prst="rect">
                  <a:avLst/>
                </a:prstGeom>
                <a:solidFill>
                  <a:srgbClr val="A47A67"/>
                </a:solidFill>
              </p:spPr>
              <p:txBody>
                <a:bodyPr wrap="none" rtlCol="0">
                  <a:spAutoFit/>
                </a:bodyPr>
                <a:lstStyle/>
                <a:p>
                  <a:pPr algn="ctr"/>
                  <a:r>
                    <a:rPr lang="zh-CN" altLang="en-US" sz="1600" dirty="0">
                      <a:solidFill>
                        <a:schemeClr val="bg1"/>
                      </a:solidFill>
                      <a:latin typeface="思源宋体 CN SemiBold" panose="02020600000000000000" charset="-122"/>
                      <a:ea typeface="思源宋体 CN SemiBold" panose="02020600000000000000" charset="-122"/>
                      <a:cs typeface="思源黑体 CN Normal" panose="020B0400000000000000" charset="-122"/>
                    </a:rPr>
                    <a:t>岗位理解认知</a:t>
                  </a:r>
                  <a:endParaRPr lang="zh-CN" altLang="en-US" sz="1600" dirty="0">
                    <a:solidFill>
                      <a:schemeClr val="bg1"/>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grpSp>
          <p:nvGrpSpPr>
            <p:cNvPr id="32" name="组合 31"/>
            <p:cNvGrpSpPr/>
            <p:nvPr/>
          </p:nvGrpSpPr>
          <p:grpSpPr>
            <a:xfrm>
              <a:off x="4514092" y="1937151"/>
              <a:ext cx="2897203" cy="3847562"/>
              <a:chOff x="4400875" y="1937151"/>
              <a:chExt cx="2897203" cy="3847562"/>
            </a:xfrm>
          </p:grpSpPr>
          <p:grpSp>
            <p:nvGrpSpPr>
              <p:cNvPr id="20" name="组合 19"/>
              <p:cNvGrpSpPr/>
              <p:nvPr/>
            </p:nvGrpSpPr>
            <p:grpSpPr>
              <a:xfrm>
                <a:off x="4654290" y="1937151"/>
                <a:ext cx="2390372" cy="1409650"/>
                <a:chOff x="4702508" y="1626914"/>
                <a:chExt cx="2693552" cy="1588443"/>
              </a:xfrm>
            </p:grpSpPr>
            <p:sp>
              <p:nvSpPr>
                <p:cNvPr id="21" name="圆角矩形 20"/>
                <p:cNvSpPr/>
                <p:nvPr/>
              </p:nvSpPr>
              <p:spPr>
                <a:xfrm>
                  <a:off x="4833015" y="1742418"/>
                  <a:ext cx="2563045" cy="1472939"/>
                </a:xfrm>
                <a:prstGeom prst="roundRect">
                  <a:avLst>
                    <a:gd name="adj" fmla="val 10181"/>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1" descr="Free photo young asia businesswoman entrepreneur social distancing in new normal situation for virus prevention while using laptop computer and tablet back at work in office."/>
                <p:cNvPicPr>
                  <a:picLocks noChangeAspect="1" noChangeArrowheads="1"/>
                </p:cNvPicPr>
                <p:nvPr/>
              </p:nvPicPr>
              <p:blipFill rotWithShape="1">
                <a:blip r:embed="rId2">
                  <a:extLst>
                    <a:ext uri="{28A0092B-C50C-407E-A947-70E740481C1C}">
                      <a14:useLocalDpi xmlns:a14="http://schemas.microsoft.com/office/drawing/2010/main" val="0"/>
                    </a:ext>
                  </a:extLst>
                </a:blip>
                <a:srcRect l="25874" t="51915" r="37206" b="10353"/>
                <a:stretch>
                  <a:fillRect/>
                </a:stretch>
              </p:blipFill>
              <p:spPr bwMode="auto">
                <a:xfrm>
                  <a:off x="4702508" y="1626914"/>
                  <a:ext cx="2563044" cy="1472939"/>
                </a:xfrm>
                <a:custGeom>
                  <a:avLst/>
                  <a:gdLst>
                    <a:gd name="connsiteX0" fmla="*/ 149960 w 2563044"/>
                    <a:gd name="connsiteY0" fmla="*/ 0 h 1472939"/>
                    <a:gd name="connsiteX1" fmla="*/ 2413085 w 2563044"/>
                    <a:gd name="connsiteY1" fmla="*/ 0 h 1472939"/>
                    <a:gd name="connsiteX2" fmla="*/ 2551260 w 2563044"/>
                    <a:gd name="connsiteY2" fmla="*/ 91589 h 1472939"/>
                    <a:gd name="connsiteX3" fmla="*/ 2563044 w 2563044"/>
                    <a:gd name="connsiteY3" fmla="*/ 149955 h 1472939"/>
                    <a:gd name="connsiteX4" fmla="*/ 2563044 w 2563044"/>
                    <a:gd name="connsiteY4" fmla="*/ 1322984 h 1472939"/>
                    <a:gd name="connsiteX5" fmla="*/ 2551260 w 2563044"/>
                    <a:gd name="connsiteY5" fmla="*/ 1381351 h 1472939"/>
                    <a:gd name="connsiteX6" fmla="*/ 2413085 w 2563044"/>
                    <a:gd name="connsiteY6" fmla="*/ 1472939 h 1472939"/>
                    <a:gd name="connsiteX7" fmla="*/ 149960 w 2563044"/>
                    <a:gd name="connsiteY7" fmla="*/ 1472939 h 1472939"/>
                    <a:gd name="connsiteX8" fmla="*/ 0 w 2563044"/>
                    <a:gd name="connsiteY8" fmla="*/ 1322979 h 1472939"/>
                    <a:gd name="connsiteX9" fmla="*/ 0 w 2563044"/>
                    <a:gd name="connsiteY9" fmla="*/ 149960 h 1472939"/>
                    <a:gd name="connsiteX10" fmla="*/ 149960 w 2563044"/>
                    <a:gd name="connsiteY10" fmla="*/ 0 h 14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63044" h="1472939">
                      <a:moveTo>
                        <a:pt x="149960" y="0"/>
                      </a:moveTo>
                      <a:lnTo>
                        <a:pt x="2413085" y="0"/>
                      </a:lnTo>
                      <a:cubicBezTo>
                        <a:pt x="2475201" y="0"/>
                        <a:pt x="2528495" y="37766"/>
                        <a:pt x="2551260" y="91589"/>
                      </a:cubicBezTo>
                      <a:lnTo>
                        <a:pt x="2563044" y="149955"/>
                      </a:lnTo>
                      <a:lnTo>
                        <a:pt x="2563044" y="1322984"/>
                      </a:lnTo>
                      <a:lnTo>
                        <a:pt x="2551260" y="1381351"/>
                      </a:lnTo>
                      <a:cubicBezTo>
                        <a:pt x="2528495" y="1435174"/>
                        <a:pt x="2475201" y="1472939"/>
                        <a:pt x="2413085" y="1472939"/>
                      </a:cubicBezTo>
                      <a:lnTo>
                        <a:pt x="149960" y="1472939"/>
                      </a:lnTo>
                      <a:cubicBezTo>
                        <a:pt x="67139" y="1472939"/>
                        <a:pt x="0" y="1405800"/>
                        <a:pt x="0" y="1322979"/>
                      </a:cubicBezTo>
                      <a:lnTo>
                        <a:pt x="0" y="149960"/>
                      </a:lnTo>
                      <a:cubicBezTo>
                        <a:pt x="0" y="67139"/>
                        <a:pt x="67139" y="0"/>
                        <a:pt x="149960" y="0"/>
                      </a:cubicBezTo>
                      <a:close/>
                    </a:path>
                  </a:pathLst>
                </a:custGeom>
                <a:noFill/>
                <a:extLst>
                  <a:ext uri="{909E8E84-426E-40DD-AFC4-6F175D3DCCD1}">
                    <a14:hiddenFill xmlns:a14="http://schemas.microsoft.com/office/drawing/2010/main">
                      <a:solidFill>
                        <a:srgbClr val="FFFFFF"/>
                      </a:solidFill>
                    </a14:hiddenFill>
                  </a:ext>
                </a:extLst>
              </p:spPr>
            </p:pic>
          </p:grpSp>
          <p:grpSp>
            <p:nvGrpSpPr>
              <p:cNvPr id="26" name="组合 25"/>
              <p:cNvGrpSpPr/>
              <p:nvPr/>
            </p:nvGrpSpPr>
            <p:grpSpPr>
              <a:xfrm>
                <a:off x="4400875" y="3657964"/>
                <a:ext cx="2897203" cy="2126749"/>
                <a:chOff x="1189955" y="3657964"/>
                <a:chExt cx="2897203" cy="2126749"/>
              </a:xfrm>
            </p:grpSpPr>
            <p:sp>
              <p:nvSpPr>
                <p:cNvPr id="27" name="文本框 26"/>
                <p:cNvSpPr txBox="1"/>
                <p:nvPr/>
              </p:nvSpPr>
              <p:spPr>
                <a:xfrm>
                  <a:off x="1189955" y="4076553"/>
                  <a:ext cx="2897203" cy="1708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28" name="文本框 27"/>
                <p:cNvSpPr txBox="1"/>
                <p:nvPr/>
              </p:nvSpPr>
              <p:spPr>
                <a:xfrm>
                  <a:off x="1930670" y="3657964"/>
                  <a:ext cx="1415772" cy="338554"/>
                </a:xfrm>
                <a:prstGeom prst="rect">
                  <a:avLst/>
                </a:prstGeom>
                <a:solidFill>
                  <a:srgbClr val="A47A67"/>
                </a:solidFill>
              </p:spPr>
              <p:txBody>
                <a:bodyPr wrap="none" rtlCol="0">
                  <a:spAutoFit/>
                </a:bodyPr>
                <a:lstStyle/>
                <a:p>
                  <a:pPr algn="ctr"/>
                  <a:r>
                    <a:rPr lang="zh-CN" altLang="en-US" sz="1600" dirty="0">
                      <a:solidFill>
                        <a:schemeClr val="bg1"/>
                      </a:solidFill>
                      <a:latin typeface="思源宋体 CN SemiBold" panose="02020600000000000000" charset="-122"/>
                      <a:ea typeface="思源宋体 CN SemiBold" panose="02020600000000000000" charset="-122"/>
                      <a:cs typeface="思源黑体 CN Normal" panose="020B0400000000000000" charset="-122"/>
                    </a:rPr>
                    <a:t>岗位理解认知</a:t>
                  </a:r>
                  <a:endParaRPr lang="zh-CN" altLang="en-US" sz="1600" dirty="0">
                    <a:solidFill>
                      <a:schemeClr val="bg1"/>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grpSp>
          <p:nvGrpSpPr>
            <p:cNvPr id="25" name="组合 24"/>
            <p:cNvGrpSpPr/>
            <p:nvPr/>
          </p:nvGrpSpPr>
          <p:grpSpPr>
            <a:xfrm>
              <a:off x="8382084" y="1928607"/>
              <a:ext cx="2897203" cy="3856106"/>
              <a:chOff x="8382084" y="1928607"/>
              <a:chExt cx="2897203" cy="3856106"/>
            </a:xfrm>
          </p:grpSpPr>
          <p:grpSp>
            <p:nvGrpSpPr>
              <p:cNvPr id="11" name="组合 10"/>
              <p:cNvGrpSpPr/>
              <p:nvPr/>
            </p:nvGrpSpPr>
            <p:grpSpPr>
              <a:xfrm>
                <a:off x="8637886" y="1928607"/>
                <a:ext cx="2385598" cy="1418194"/>
                <a:chOff x="8237308" y="1626914"/>
                <a:chExt cx="2688173" cy="1598068"/>
              </a:xfrm>
            </p:grpSpPr>
            <p:sp>
              <p:nvSpPr>
                <p:cNvPr id="14" name="圆角矩形 13"/>
                <p:cNvSpPr/>
                <p:nvPr/>
              </p:nvSpPr>
              <p:spPr>
                <a:xfrm>
                  <a:off x="8362436" y="1752043"/>
                  <a:ext cx="2563045" cy="1472939"/>
                </a:xfrm>
                <a:prstGeom prst="roundRect">
                  <a:avLst>
                    <a:gd name="adj" fmla="val 10181"/>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descr="Free photo woman working on computer at the desk from home"/>
                <p:cNvPicPr>
                  <a:picLocks noChangeAspect="1" noChangeArrowheads="1"/>
                </p:cNvPicPr>
                <p:nvPr/>
              </p:nvPicPr>
              <p:blipFill>
                <a:blip r:embed="rId3">
                  <a:extLst>
                    <a:ext uri="{28A0092B-C50C-407E-A947-70E740481C1C}">
                      <a14:useLocalDpi xmlns:a14="http://schemas.microsoft.com/office/drawing/2010/main" val="0"/>
                    </a:ext>
                  </a:extLst>
                </a:blip>
                <a:srcRect l="7289" t="34649" r="23662" b="5782"/>
                <a:stretch>
                  <a:fillRect/>
                </a:stretch>
              </p:blipFill>
              <p:spPr bwMode="auto">
                <a:xfrm>
                  <a:off x="8237308" y="1626914"/>
                  <a:ext cx="2563045" cy="1472939"/>
                </a:xfrm>
                <a:custGeom>
                  <a:avLst/>
                  <a:gdLst>
                    <a:gd name="connsiteX0" fmla="*/ 149960 w 2563045"/>
                    <a:gd name="connsiteY0" fmla="*/ 0 h 1472939"/>
                    <a:gd name="connsiteX1" fmla="*/ 2413085 w 2563045"/>
                    <a:gd name="connsiteY1" fmla="*/ 0 h 1472939"/>
                    <a:gd name="connsiteX2" fmla="*/ 2563045 w 2563045"/>
                    <a:gd name="connsiteY2" fmla="*/ 149960 h 1472939"/>
                    <a:gd name="connsiteX3" fmla="*/ 2563045 w 2563045"/>
                    <a:gd name="connsiteY3" fmla="*/ 1322979 h 1472939"/>
                    <a:gd name="connsiteX4" fmla="*/ 2413085 w 2563045"/>
                    <a:gd name="connsiteY4" fmla="*/ 1472939 h 1472939"/>
                    <a:gd name="connsiteX5" fmla="*/ 149960 w 2563045"/>
                    <a:gd name="connsiteY5" fmla="*/ 1472939 h 1472939"/>
                    <a:gd name="connsiteX6" fmla="*/ 0 w 2563045"/>
                    <a:gd name="connsiteY6" fmla="*/ 1322979 h 1472939"/>
                    <a:gd name="connsiteX7" fmla="*/ 0 w 2563045"/>
                    <a:gd name="connsiteY7" fmla="*/ 149960 h 1472939"/>
                    <a:gd name="connsiteX8" fmla="*/ 149960 w 2563045"/>
                    <a:gd name="connsiteY8" fmla="*/ 0 h 14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3045" h="1472939">
                      <a:moveTo>
                        <a:pt x="149960" y="0"/>
                      </a:moveTo>
                      <a:lnTo>
                        <a:pt x="2413085" y="0"/>
                      </a:lnTo>
                      <a:cubicBezTo>
                        <a:pt x="2495906" y="0"/>
                        <a:pt x="2563045" y="67139"/>
                        <a:pt x="2563045" y="149960"/>
                      </a:cubicBezTo>
                      <a:lnTo>
                        <a:pt x="2563045" y="1322979"/>
                      </a:lnTo>
                      <a:cubicBezTo>
                        <a:pt x="2563045" y="1405800"/>
                        <a:pt x="2495906" y="1472939"/>
                        <a:pt x="2413085" y="1472939"/>
                      </a:cubicBezTo>
                      <a:lnTo>
                        <a:pt x="149960" y="1472939"/>
                      </a:lnTo>
                      <a:cubicBezTo>
                        <a:pt x="67139" y="1472939"/>
                        <a:pt x="0" y="1405800"/>
                        <a:pt x="0" y="1322979"/>
                      </a:cubicBezTo>
                      <a:lnTo>
                        <a:pt x="0" y="149960"/>
                      </a:lnTo>
                      <a:cubicBezTo>
                        <a:pt x="0" y="67139"/>
                        <a:pt x="67139" y="0"/>
                        <a:pt x="149960" y="0"/>
                      </a:cubicBezTo>
                      <a:close/>
                    </a:path>
                  </a:pathLst>
                </a:custGeom>
                <a:noFill/>
                <a:extLst>
                  <a:ext uri="{909E8E84-426E-40DD-AFC4-6F175D3DCCD1}">
                    <a14:hiddenFill xmlns:a14="http://schemas.microsoft.com/office/drawing/2010/main">
                      <a:solidFill>
                        <a:srgbClr val="FFFFFF"/>
                      </a:solidFill>
                    </a14:hiddenFill>
                  </a:ext>
                </a:extLst>
              </p:spPr>
            </p:pic>
          </p:grpSp>
          <p:grpSp>
            <p:nvGrpSpPr>
              <p:cNvPr id="29" name="组合 28"/>
              <p:cNvGrpSpPr/>
              <p:nvPr/>
            </p:nvGrpSpPr>
            <p:grpSpPr>
              <a:xfrm>
                <a:off x="8382084" y="3657964"/>
                <a:ext cx="2897203" cy="2126749"/>
                <a:chOff x="1189955" y="3657964"/>
                <a:chExt cx="2897203" cy="2126749"/>
              </a:xfrm>
            </p:grpSpPr>
            <p:sp>
              <p:nvSpPr>
                <p:cNvPr id="30" name="文本框 29"/>
                <p:cNvSpPr txBox="1"/>
                <p:nvPr/>
              </p:nvSpPr>
              <p:spPr>
                <a:xfrm>
                  <a:off x="1189955" y="4076553"/>
                  <a:ext cx="2897203" cy="1708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31" name="文本框 30"/>
                <p:cNvSpPr txBox="1"/>
                <p:nvPr/>
              </p:nvSpPr>
              <p:spPr>
                <a:xfrm>
                  <a:off x="1930670" y="3657964"/>
                  <a:ext cx="1415772" cy="338554"/>
                </a:xfrm>
                <a:prstGeom prst="rect">
                  <a:avLst/>
                </a:prstGeom>
                <a:solidFill>
                  <a:srgbClr val="A47A67"/>
                </a:solidFill>
              </p:spPr>
              <p:txBody>
                <a:bodyPr wrap="none" rtlCol="0">
                  <a:spAutoFit/>
                </a:bodyPr>
                <a:lstStyle/>
                <a:p>
                  <a:pPr algn="ctr"/>
                  <a:r>
                    <a:rPr lang="zh-CN" altLang="en-US" sz="1600" dirty="0">
                      <a:solidFill>
                        <a:schemeClr val="bg1"/>
                      </a:solidFill>
                      <a:latin typeface="思源宋体 CN SemiBold" panose="02020600000000000000" charset="-122"/>
                      <a:ea typeface="思源宋体 CN SemiBold" panose="02020600000000000000" charset="-122"/>
                      <a:cs typeface="思源黑体 CN Normal" panose="020B0400000000000000" charset="-122"/>
                    </a:rPr>
                    <a:t>岗位理解认知</a:t>
                  </a:r>
                  <a:endParaRPr lang="zh-CN" altLang="en-US" sz="1600" dirty="0">
                    <a:solidFill>
                      <a:schemeClr val="bg1"/>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11627318" y="0"/>
            <a:ext cx="564682" cy="811268"/>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文本框 2"/>
          <p:cNvSpPr txBox="1"/>
          <p:nvPr/>
        </p:nvSpPr>
        <p:spPr>
          <a:xfrm>
            <a:off x="4926449" y="288048"/>
            <a:ext cx="2339103" cy="523220"/>
          </a:xfrm>
          <a:prstGeom prst="rect">
            <a:avLst/>
          </a:prstGeom>
          <a:noFill/>
        </p:spPr>
        <p:txBody>
          <a:bodyPr wrap="none" rtlCol="0">
            <a:spAutoFit/>
          </a:bodyPr>
          <a:lstStyle/>
          <a:p>
            <a:pPr algn="ctr"/>
            <a:r>
              <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岗位理解认知</a:t>
            </a:r>
            <a:endPar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grpSp>
        <p:nvGrpSpPr>
          <p:cNvPr id="14" name="组合 13"/>
          <p:cNvGrpSpPr/>
          <p:nvPr/>
        </p:nvGrpSpPr>
        <p:grpSpPr>
          <a:xfrm>
            <a:off x="322042" y="1694048"/>
            <a:ext cx="11547917" cy="3867578"/>
            <a:chOff x="339283" y="1694048"/>
            <a:chExt cx="11547917" cy="3867578"/>
          </a:xfrm>
        </p:grpSpPr>
        <p:grpSp>
          <p:nvGrpSpPr>
            <p:cNvPr id="13" name="组合 12"/>
            <p:cNvGrpSpPr/>
            <p:nvPr/>
          </p:nvGrpSpPr>
          <p:grpSpPr>
            <a:xfrm>
              <a:off x="4839367" y="2392061"/>
              <a:ext cx="2547749" cy="2471553"/>
              <a:chOff x="4822126" y="2332924"/>
              <a:chExt cx="2547749" cy="2471553"/>
            </a:xfrm>
          </p:grpSpPr>
          <p:grpSp>
            <p:nvGrpSpPr>
              <p:cNvPr id="10" name="组合 9"/>
              <p:cNvGrpSpPr/>
              <p:nvPr/>
            </p:nvGrpSpPr>
            <p:grpSpPr>
              <a:xfrm>
                <a:off x="4822126" y="2332924"/>
                <a:ext cx="2547749" cy="2471553"/>
                <a:chOff x="4945072" y="1875545"/>
                <a:chExt cx="2547749" cy="2471553"/>
              </a:xfrm>
            </p:grpSpPr>
            <p:sp>
              <p:nvSpPr>
                <p:cNvPr id="27" name="圆角矩形 26"/>
                <p:cNvSpPr/>
                <p:nvPr/>
              </p:nvSpPr>
              <p:spPr>
                <a:xfrm rot="2700000">
                  <a:off x="5168255" y="2060630"/>
                  <a:ext cx="2101382" cy="2101382"/>
                </a:xfrm>
                <a:prstGeom prst="roundRect">
                  <a:avLst/>
                </a:prstGeom>
                <a:noFill/>
                <a:ln w="57150">
                  <a:solidFill>
                    <a:srgbClr val="E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4945072" y="1875545"/>
                  <a:ext cx="2547749" cy="2471553"/>
                  <a:chOff x="3463225" y="2155125"/>
                  <a:chExt cx="2547749" cy="2471553"/>
                </a:xfrm>
              </p:grpSpPr>
              <p:sp>
                <p:nvSpPr>
                  <p:cNvPr id="8" name="圆角矩形 7"/>
                  <p:cNvSpPr/>
                  <p:nvPr/>
                </p:nvSpPr>
                <p:spPr>
                  <a:xfrm rot="2700000">
                    <a:off x="3463225" y="2155125"/>
                    <a:ext cx="1023750" cy="1023750"/>
                  </a:xfrm>
                  <a:prstGeom prst="roundRect">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rot="2700000">
                    <a:off x="4987224" y="2155125"/>
                    <a:ext cx="1023750" cy="1023750"/>
                  </a:xfrm>
                  <a:prstGeom prst="roundRect">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rot="2700000">
                    <a:off x="3463225" y="3602928"/>
                    <a:ext cx="1023750" cy="1023750"/>
                  </a:xfrm>
                  <a:prstGeom prst="roundRect">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rot="2700000">
                    <a:off x="4987224" y="3602928"/>
                    <a:ext cx="1023750" cy="1023750"/>
                  </a:xfrm>
                  <a:prstGeom prst="roundRect">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0" name="文本框 29"/>
              <p:cNvSpPr txBox="1"/>
              <p:nvPr/>
            </p:nvSpPr>
            <p:spPr>
              <a:xfrm>
                <a:off x="5038086" y="2383134"/>
                <a:ext cx="591829" cy="923330"/>
              </a:xfrm>
              <a:prstGeom prst="rect">
                <a:avLst/>
              </a:prstGeom>
              <a:noFill/>
            </p:spPr>
            <p:txBody>
              <a:bodyPr wrap="none" rtlCol="0">
                <a:spAutoFit/>
              </a:bodyPr>
              <a:lstStyle/>
              <a:p>
                <a:pPr algn="ctr"/>
                <a:r>
                  <a:rPr lang="en-US" altLang="zh-CN" sz="5400" dirty="0">
                    <a:solidFill>
                      <a:schemeClr val="bg1"/>
                    </a:solidFill>
                    <a:latin typeface="思源宋体 CN SemiBold" panose="02020600000000000000" charset="-122"/>
                    <a:ea typeface="思源宋体 CN SemiBold" panose="02020600000000000000" charset="-122"/>
                    <a:cs typeface="思源黑体 CN Normal" panose="020B0400000000000000" charset="-122"/>
                  </a:rPr>
                  <a:t>S</a:t>
                </a:r>
                <a:endParaRPr lang="zh-CN" altLang="en-US" sz="5400" dirty="0">
                  <a:solidFill>
                    <a:schemeClr val="bg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31" name="文本框 30"/>
              <p:cNvSpPr txBox="1"/>
              <p:nvPr/>
            </p:nvSpPr>
            <p:spPr>
              <a:xfrm>
                <a:off x="6419418" y="2383134"/>
                <a:ext cx="877164" cy="923330"/>
              </a:xfrm>
              <a:prstGeom prst="rect">
                <a:avLst/>
              </a:prstGeom>
              <a:noFill/>
            </p:spPr>
            <p:txBody>
              <a:bodyPr wrap="none" rtlCol="0">
                <a:spAutoFit/>
              </a:bodyPr>
              <a:lstStyle/>
              <a:p>
                <a:pPr algn="ctr"/>
                <a:r>
                  <a:rPr lang="en-US" altLang="zh-CN" sz="5400" dirty="0">
                    <a:solidFill>
                      <a:schemeClr val="bg1"/>
                    </a:solidFill>
                    <a:latin typeface="思源宋体 CN SemiBold" panose="02020600000000000000" charset="-122"/>
                    <a:ea typeface="思源宋体 CN SemiBold" panose="02020600000000000000" charset="-122"/>
                    <a:cs typeface="思源黑体 CN Normal" panose="020B0400000000000000" charset="-122"/>
                  </a:rPr>
                  <a:t>W</a:t>
                </a:r>
                <a:endParaRPr lang="zh-CN" altLang="en-US" sz="5400" dirty="0">
                  <a:solidFill>
                    <a:schemeClr val="bg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32" name="文本框 31"/>
              <p:cNvSpPr txBox="1"/>
              <p:nvPr/>
            </p:nvSpPr>
            <p:spPr>
              <a:xfrm>
                <a:off x="4960715" y="3830936"/>
                <a:ext cx="739305" cy="923330"/>
              </a:xfrm>
              <a:prstGeom prst="rect">
                <a:avLst/>
              </a:prstGeom>
              <a:noFill/>
            </p:spPr>
            <p:txBody>
              <a:bodyPr wrap="none" rtlCol="0">
                <a:spAutoFit/>
              </a:bodyPr>
              <a:lstStyle/>
              <a:p>
                <a:pPr algn="ctr"/>
                <a:r>
                  <a:rPr lang="en-US" altLang="zh-CN" sz="5400" dirty="0">
                    <a:solidFill>
                      <a:schemeClr val="bg1"/>
                    </a:solidFill>
                    <a:latin typeface="思源宋体 CN SemiBold" panose="02020600000000000000" charset="-122"/>
                    <a:ea typeface="思源宋体 CN SemiBold" panose="02020600000000000000" charset="-122"/>
                    <a:cs typeface="思源黑体 CN Normal" panose="020B0400000000000000" charset="-122"/>
                  </a:rPr>
                  <a:t>O</a:t>
                </a:r>
                <a:endParaRPr lang="zh-CN" altLang="en-US" sz="5400" dirty="0">
                  <a:solidFill>
                    <a:schemeClr val="bg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33" name="文本框 32"/>
              <p:cNvSpPr txBox="1"/>
              <p:nvPr/>
            </p:nvSpPr>
            <p:spPr>
              <a:xfrm>
                <a:off x="6553643" y="3830936"/>
                <a:ext cx="601447" cy="923330"/>
              </a:xfrm>
              <a:prstGeom prst="rect">
                <a:avLst/>
              </a:prstGeom>
              <a:noFill/>
            </p:spPr>
            <p:txBody>
              <a:bodyPr wrap="none" rtlCol="0">
                <a:spAutoFit/>
              </a:bodyPr>
              <a:lstStyle/>
              <a:p>
                <a:pPr algn="ctr"/>
                <a:r>
                  <a:rPr lang="en-US" altLang="zh-CN" sz="5400" dirty="0">
                    <a:solidFill>
                      <a:schemeClr val="bg1"/>
                    </a:solidFill>
                    <a:latin typeface="思源宋体 CN SemiBold" panose="02020600000000000000" charset="-122"/>
                    <a:ea typeface="思源宋体 CN SemiBold" panose="02020600000000000000" charset="-122"/>
                    <a:cs typeface="思源黑体 CN Normal" panose="020B0400000000000000" charset="-122"/>
                  </a:rPr>
                  <a:t>T</a:t>
                </a:r>
                <a:endParaRPr lang="zh-CN" altLang="en-US" sz="5400" dirty="0">
                  <a:solidFill>
                    <a:schemeClr val="bg1"/>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nvGrpSpPr>
            <p:cNvPr id="12" name="组合 11"/>
            <p:cNvGrpSpPr/>
            <p:nvPr/>
          </p:nvGrpSpPr>
          <p:grpSpPr>
            <a:xfrm>
              <a:off x="339283" y="1694048"/>
              <a:ext cx="11547917" cy="3867578"/>
              <a:chOff x="339283" y="1848052"/>
              <a:chExt cx="11547917" cy="3867578"/>
            </a:xfrm>
          </p:grpSpPr>
          <p:grpSp>
            <p:nvGrpSpPr>
              <p:cNvPr id="11" name="组合 10"/>
              <p:cNvGrpSpPr/>
              <p:nvPr/>
            </p:nvGrpSpPr>
            <p:grpSpPr>
              <a:xfrm>
                <a:off x="7932517" y="1848052"/>
                <a:ext cx="3954683" cy="1423029"/>
                <a:chOff x="7932517" y="1848052"/>
                <a:chExt cx="3954683" cy="1423029"/>
              </a:xfrm>
            </p:grpSpPr>
            <p:sp>
              <p:nvSpPr>
                <p:cNvPr id="34" name="文本框 33"/>
                <p:cNvSpPr txBox="1"/>
                <p:nvPr/>
              </p:nvSpPr>
              <p:spPr>
                <a:xfrm>
                  <a:off x="7932517" y="1848052"/>
                  <a:ext cx="1800493" cy="369332"/>
                </a:xfrm>
                <a:prstGeom prst="rect">
                  <a:avLst/>
                </a:prstGeom>
                <a:noFill/>
              </p:spPr>
              <p:txBody>
                <a:bodyPr wrap="none" rtlCol="0">
                  <a:spAutoFit/>
                </a:bodyPr>
                <a:lstStyle/>
                <a:p>
                  <a:r>
                    <a:rPr lang="zh-CN" altLang="en-US" u="sng" dirty="0">
                      <a:solidFill>
                        <a:srgbClr val="A47A67"/>
                      </a:solidFill>
                      <a:latin typeface="思源宋体 CN SemiBold" panose="02020600000000000000" charset="-122"/>
                      <a:ea typeface="思源宋体 CN SemiBold" panose="02020600000000000000" charset="-122"/>
                    </a:rPr>
                    <a:t>个人优劣势分析</a:t>
                  </a:r>
                  <a:endParaRPr lang="zh-CN" altLang="en-US" sz="1400" u="sng" dirty="0">
                    <a:solidFill>
                      <a:srgbClr val="A47A67"/>
                    </a:solidFill>
                    <a:latin typeface="思源宋体 CN SemiBold" panose="02020600000000000000" charset="-122"/>
                    <a:ea typeface="思源宋体 CN SemiBold" panose="02020600000000000000" charset="-122"/>
                  </a:endParaRPr>
                </a:p>
              </p:txBody>
            </p:sp>
            <p:sp>
              <p:nvSpPr>
                <p:cNvPr id="37" name="文本框 36"/>
                <p:cNvSpPr txBox="1"/>
                <p:nvPr/>
              </p:nvSpPr>
              <p:spPr>
                <a:xfrm>
                  <a:off x="7932517" y="2209252"/>
                  <a:ext cx="3954683"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grpSp>
          <p:grpSp>
            <p:nvGrpSpPr>
              <p:cNvPr id="38" name="组合 37"/>
              <p:cNvGrpSpPr/>
              <p:nvPr/>
            </p:nvGrpSpPr>
            <p:grpSpPr>
              <a:xfrm>
                <a:off x="7932517" y="4292601"/>
                <a:ext cx="3954683" cy="1423029"/>
                <a:chOff x="7932517" y="1848052"/>
                <a:chExt cx="3954683" cy="1423029"/>
              </a:xfrm>
            </p:grpSpPr>
            <p:sp>
              <p:nvSpPr>
                <p:cNvPr id="52" name="文本框 51"/>
                <p:cNvSpPr txBox="1"/>
                <p:nvPr/>
              </p:nvSpPr>
              <p:spPr>
                <a:xfrm>
                  <a:off x="7932517" y="1848052"/>
                  <a:ext cx="1800493" cy="369332"/>
                </a:xfrm>
                <a:prstGeom prst="rect">
                  <a:avLst/>
                </a:prstGeom>
                <a:noFill/>
              </p:spPr>
              <p:txBody>
                <a:bodyPr wrap="none" rtlCol="0">
                  <a:spAutoFit/>
                </a:bodyPr>
                <a:lstStyle/>
                <a:p>
                  <a:r>
                    <a:rPr lang="zh-CN" altLang="en-US" u="sng" dirty="0">
                      <a:solidFill>
                        <a:srgbClr val="A47A67"/>
                      </a:solidFill>
                      <a:latin typeface="思源宋体 CN SemiBold" panose="02020600000000000000" charset="-122"/>
                      <a:ea typeface="思源宋体 CN SemiBold" panose="02020600000000000000" charset="-122"/>
                    </a:rPr>
                    <a:t>个人优劣势分析</a:t>
                  </a:r>
                  <a:endParaRPr lang="zh-CN" altLang="en-US" sz="1400" u="sng" dirty="0">
                    <a:solidFill>
                      <a:srgbClr val="A47A67"/>
                    </a:solidFill>
                    <a:latin typeface="思源宋体 CN SemiBold" panose="02020600000000000000" charset="-122"/>
                    <a:ea typeface="思源宋体 CN SemiBold" panose="02020600000000000000" charset="-122"/>
                  </a:endParaRPr>
                </a:p>
              </p:txBody>
            </p:sp>
            <p:sp>
              <p:nvSpPr>
                <p:cNvPr id="53" name="文本框 52"/>
                <p:cNvSpPr txBox="1"/>
                <p:nvPr/>
              </p:nvSpPr>
              <p:spPr>
                <a:xfrm>
                  <a:off x="7932517" y="2209252"/>
                  <a:ext cx="3954683"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grpSp>
          <p:grpSp>
            <p:nvGrpSpPr>
              <p:cNvPr id="54" name="组合 53"/>
              <p:cNvGrpSpPr/>
              <p:nvPr/>
            </p:nvGrpSpPr>
            <p:grpSpPr>
              <a:xfrm>
                <a:off x="339283" y="1848052"/>
                <a:ext cx="3954683" cy="1423029"/>
                <a:chOff x="7932517" y="1848052"/>
                <a:chExt cx="3954683" cy="1423029"/>
              </a:xfrm>
            </p:grpSpPr>
            <p:sp>
              <p:nvSpPr>
                <p:cNvPr id="55" name="文本框 54"/>
                <p:cNvSpPr txBox="1"/>
                <p:nvPr/>
              </p:nvSpPr>
              <p:spPr>
                <a:xfrm>
                  <a:off x="10086707" y="1848052"/>
                  <a:ext cx="1800493" cy="369332"/>
                </a:xfrm>
                <a:prstGeom prst="rect">
                  <a:avLst/>
                </a:prstGeom>
                <a:noFill/>
              </p:spPr>
              <p:txBody>
                <a:bodyPr wrap="none" rtlCol="0">
                  <a:spAutoFit/>
                </a:bodyPr>
                <a:lstStyle/>
                <a:p>
                  <a:pPr algn="r"/>
                  <a:r>
                    <a:rPr lang="zh-CN" altLang="en-US" u="sng" dirty="0">
                      <a:solidFill>
                        <a:srgbClr val="A47A67"/>
                      </a:solidFill>
                      <a:latin typeface="思源宋体 CN SemiBold" panose="02020600000000000000" charset="-122"/>
                      <a:ea typeface="思源宋体 CN SemiBold" panose="02020600000000000000" charset="-122"/>
                    </a:rPr>
                    <a:t>个人优劣势分析</a:t>
                  </a:r>
                  <a:endParaRPr lang="zh-CN" altLang="en-US" sz="1400" u="sng" dirty="0">
                    <a:solidFill>
                      <a:srgbClr val="A47A67"/>
                    </a:solidFill>
                    <a:latin typeface="思源宋体 CN SemiBold" panose="02020600000000000000" charset="-122"/>
                    <a:ea typeface="思源宋体 CN SemiBold" panose="02020600000000000000" charset="-122"/>
                  </a:endParaRPr>
                </a:p>
              </p:txBody>
            </p:sp>
            <p:sp>
              <p:nvSpPr>
                <p:cNvPr id="56" name="文本框 55"/>
                <p:cNvSpPr txBox="1"/>
                <p:nvPr/>
              </p:nvSpPr>
              <p:spPr>
                <a:xfrm>
                  <a:off x="7932517" y="2209252"/>
                  <a:ext cx="3954683"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grpSp>
          <p:grpSp>
            <p:nvGrpSpPr>
              <p:cNvPr id="57" name="组合 56"/>
              <p:cNvGrpSpPr/>
              <p:nvPr/>
            </p:nvGrpSpPr>
            <p:grpSpPr>
              <a:xfrm>
                <a:off x="339283" y="4292601"/>
                <a:ext cx="3954683" cy="1423029"/>
                <a:chOff x="7932517" y="1848052"/>
                <a:chExt cx="3954683" cy="1423029"/>
              </a:xfrm>
            </p:grpSpPr>
            <p:sp>
              <p:nvSpPr>
                <p:cNvPr id="58" name="文本框 57"/>
                <p:cNvSpPr txBox="1"/>
                <p:nvPr/>
              </p:nvSpPr>
              <p:spPr>
                <a:xfrm>
                  <a:off x="10086707" y="1848052"/>
                  <a:ext cx="1800493" cy="369332"/>
                </a:xfrm>
                <a:prstGeom prst="rect">
                  <a:avLst/>
                </a:prstGeom>
                <a:noFill/>
              </p:spPr>
              <p:txBody>
                <a:bodyPr wrap="none" rtlCol="0">
                  <a:spAutoFit/>
                </a:bodyPr>
                <a:lstStyle/>
                <a:p>
                  <a:pPr algn="r"/>
                  <a:r>
                    <a:rPr lang="zh-CN" altLang="en-US" u="sng" dirty="0">
                      <a:solidFill>
                        <a:srgbClr val="A47A67"/>
                      </a:solidFill>
                      <a:latin typeface="思源宋体 CN SemiBold" panose="02020600000000000000" charset="-122"/>
                      <a:ea typeface="思源宋体 CN SemiBold" panose="02020600000000000000" charset="-122"/>
                    </a:rPr>
                    <a:t>个人优劣势分析</a:t>
                  </a:r>
                  <a:endParaRPr lang="zh-CN" altLang="en-US" sz="1400" u="sng" dirty="0">
                    <a:solidFill>
                      <a:srgbClr val="A47A67"/>
                    </a:solidFill>
                    <a:latin typeface="思源宋体 CN SemiBold" panose="02020600000000000000" charset="-122"/>
                    <a:ea typeface="思源宋体 CN SemiBold" panose="02020600000000000000" charset="-122"/>
                  </a:endParaRPr>
                </a:p>
              </p:txBody>
            </p:sp>
            <p:sp>
              <p:nvSpPr>
                <p:cNvPr id="59" name="文本框 58"/>
                <p:cNvSpPr txBox="1"/>
                <p:nvPr/>
              </p:nvSpPr>
              <p:spPr>
                <a:xfrm>
                  <a:off x="7932517" y="2209252"/>
                  <a:ext cx="3954683"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gr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11627318" y="0"/>
            <a:ext cx="564682" cy="811268"/>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文本框 2"/>
          <p:cNvSpPr txBox="1"/>
          <p:nvPr/>
        </p:nvSpPr>
        <p:spPr>
          <a:xfrm>
            <a:off x="4926449" y="288048"/>
            <a:ext cx="2339103" cy="523220"/>
          </a:xfrm>
          <a:prstGeom prst="rect">
            <a:avLst/>
          </a:prstGeom>
          <a:noFill/>
        </p:spPr>
        <p:txBody>
          <a:bodyPr wrap="none" rtlCol="0">
            <a:spAutoFit/>
          </a:bodyPr>
          <a:lstStyle/>
          <a:p>
            <a:pPr algn="ctr"/>
            <a:r>
              <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岗位理解认知</a:t>
            </a:r>
            <a:endPar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grpSp>
        <p:nvGrpSpPr>
          <p:cNvPr id="7" name="组合 6"/>
          <p:cNvGrpSpPr/>
          <p:nvPr/>
        </p:nvGrpSpPr>
        <p:grpSpPr>
          <a:xfrm>
            <a:off x="767381" y="1820379"/>
            <a:ext cx="10657239" cy="4141269"/>
            <a:chOff x="924024" y="1820379"/>
            <a:chExt cx="10657239" cy="4141269"/>
          </a:xfrm>
        </p:grpSpPr>
        <p:grpSp>
          <p:nvGrpSpPr>
            <p:cNvPr id="4" name="组合 3"/>
            <p:cNvGrpSpPr/>
            <p:nvPr/>
          </p:nvGrpSpPr>
          <p:grpSpPr>
            <a:xfrm>
              <a:off x="924024" y="1820379"/>
              <a:ext cx="5171976" cy="4141269"/>
              <a:chOff x="924024" y="1684421"/>
              <a:chExt cx="5171976" cy="4141269"/>
            </a:xfrm>
          </p:grpSpPr>
          <p:sp>
            <p:nvSpPr>
              <p:cNvPr id="35" name="圆角矩形 34"/>
              <p:cNvSpPr/>
              <p:nvPr/>
            </p:nvSpPr>
            <p:spPr>
              <a:xfrm>
                <a:off x="2188843" y="1684421"/>
                <a:ext cx="3420882" cy="4141269"/>
              </a:xfrm>
              <a:prstGeom prst="roundRect">
                <a:avLst>
                  <a:gd name="adj" fmla="val 5844"/>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6" name="图片 35"/>
              <p:cNvPicPr>
                <a:picLocks noChangeAspect="1"/>
              </p:cNvPicPr>
              <p:nvPr/>
            </p:nvPicPr>
            <p:blipFill rotWithShape="1">
              <a:blip r:embed="rId1" cstate="print">
                <a:extLst>
                  <a:ext uri="{28A0092B-C50C-407E-A947-70E740481C1C}">
                    <a14:useLocalDpi xmlns:a14="http://schemas.microsoft.com/office/drawing/2010/main" val="0"/>
                  </a:ext>
                </a:extLst>
              </a:blip>
              <a:srcRect l="27663" t="10089" r="29021"/>
              <a:stretch>
                <a:fillRect/>
              </a:stretch>
            </p:blipFill>
            <p:spPr>
              <a:xfrm flipH="1">
                <a:off x="3314066" y="1977591"/>
                <a:ext cx="2781934" cy="3848099"/>
              </a:xfrm>
              <a:prstGeom prst="rect">
                <a:avLst/>
              </a:prstGeom>
            </p:spPr>
          </p:pic>
          <p:sp>
            <p:nvSpPr>
              <p:cNvPr id="40" name="圆角矩形 39"/>
              <p:cNvSpPr/>
              <p:nvPr/>
            </p:nvSpPr>
            <p:spPr>
              <a:xfrm>
                <a:off x="924024" y="2395487"/>
                <a:ext cx="1615455" cy="2721746"/>
              </a:xfrm>
              <a:prstGeom prst="roundRect">
                <a:avLst>
                  <a:gd name="adj" fmla="val 8676"/>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9" name="图片 38" descr="Free photo asia businesswoman entrepreneur wearing medical face mask for social distancing in new normal situation for virus prevention while using laptop back at work in office."/>
              <p:cNvPicPr>
                <a:picLocks noChangeAspect="1" noChangeArrowheads="1"/>
              </p:cNvPicPr>
              <p:nvPr/>
            </p:nvPicPr>
            <p:blipFill>
              <a:blip r:embed="rId2">
                <a:extLst>
                  <a:ext uri="{28A0092B-C50C-407E-A947-70E740481C1C}">
                    <a14:useLocalDpi xmlns:a14="http://schemas.microsoft.com/office/drawing/2010/main" val="0"/>
                  </a:ext>
                </a:extLst>
              </a:blip>
              <a:srcRect l="55663" t="15155" r="6595" b="3589"/>
              <a:stretch>
                <a:fillRect/>
              </a:stretch>
            </p:blipFill>
            <p:spPr bwMode="auto">
              <a:xfrm>
                <a:off x="1063620" y="2392877"/>
                <a:ext cx="2250446" cy="2724356"/>
              </a:xfrm>
              <a:custGeom>
                <a:avLst/>
                <a:gdLst>
                  <a:gd name="connsiteX0" fmla="*/ 131516 w 2250446"/>
                  <a:gd name="connsiteY0" fmla="*/ 0 h 2724356"/>
                  <a:gd name="connsiteX1" fmla="*/ 2118930 w 2250446"/>
                  <a:gd name="connsiteY1" fmla="*/ 0 h 2724356"/>
                  <a:gd name="connsiteX2" fmla="*/ 2250446 w 2250446"/>
                  <a:gd name="connsiteY2" fmla="*/ 131516 h 2724356"/>
                  <a:gd name="connsiteX3" fmla="*/ 2250446 w 2250446"/>
                  <a:gd name="connsiteY3" fmla="*/ 2592840 h 2724356"/>
                  <a:gd name="connsiteX4" fmla="*/ 2118930 w 2250446"/>
                  <a:gd name="connsiteY4" fmla="*/ 2724356 h 2724356"/>
                  <a:gd name="connsiteX5" fmla="*/ 131516 w 2250446"/>
                  <a:gd name="connsiteY5" fmla="*/ 2724356 h 2724356"/>
                  <a:gd name="connsiteX6" fmla="*/ 0 w 2250446"/>
                  <a:gd name="connsiteY6" fmla="*/ 2592840 h 2724356"/>
                  <a:gd name="connsiteX7" fmla="*/ 0 w 2250446"/>
                  <a:gd name="connsiteY7" fmla="*/ 131516 h 2724356"/>
                  <a:gd name="connsiteX8" fmla="*/ 131516 w 2250446"/>
                  <a:gd name="connsiteY8" fmla="*/ 0 h 272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0446" h="2724356">
                    <a:moveTo>
                      <a:pt x="131516" y="0"/>
                    </a:moveTo>
                    <a:lnTo>
                      <a:pt x="2118930" y="0"/>
                    </a:lnTo>
                    <a:cubicBezTo>
                      <a:pt x="2191564" y="0"/>
                      <a:pt x="2250446" y="58882"/>
                      <a:pt x="2250446" y="131516"/>
                    </a:cubicBezTo>
                    <a:lnTo>
                      <a:pt x="2250446" y="2592840"/>
                    </a:lnTo>
                    <a:cubicBezTo>
                      <a:pt x="2250446" y="2665474"/>
                      <a:pt x="2191564" y="2724356"/>
                      <a:pt x="2118930" y="2724356"/>
                    </a:cubicBezTo>
                    <a:lnTo>
                      <a:pt x="131516" y="2724356"/>
                    </a:lnTo>
                    <a:cubicBezTo>
                      <a:pt x="58882" y="2724356"/>
                      <a:pt x="0" y="2665474"/>
                      <a:pt x="0" y="2592840"/>
                    </a:cubicBezTo>
                    <a:lnTo>
                      <a:pt x="0" y="131516"/>
                    </a:lnTo>
                    <a:cubicBezTo>
                      <a:pt x="0" y="58882"/>
                      <a:pt x="58882" y="0"/>
                      <a:pt x="131516" y="0"/>
                    </a:cubicBezTo>
                    <a:close/>
                  </a:path>
                </a:pathLst>
              </a:custGeom>
              <a:noFill/>
              <a:extLst>
                <a:ext uri="{909E8E84-426E-40DD-AFC4-6F175D3DCCD1}">
                  <a14:hiddenFill xmlns:a14="http://schemas.microsoft.com/office/drawing/2010/main">
                    <a:solidFill>
                      <a:srgbClr val="FFFFFF"/>
                    </a:solidFill>
                  </a14:hiddenFill>
                </a:ext>
              </a:extLst>
            </p:spPr>
          </p:pic>
        </p:grpSp>
        <p:grpSp>
          <p:nvGrpSpPr>
            <p:cNvPr id="6" name="组合 5"/>
            <p:cNvGrpSpPr/>
            <p:nvPr/>
          </p:nvGrpSpPr>
          <p:grpSpPr>
            <a:xfrm>
              <a:off x="6103774" y="1838426"/>
              <a:ext cx="5477489" cy="4105174"/>
              <a:chOff x="6103774" y="1820379"/>
              <a:chExt cx="5477489" cy="4105174"/>
            </a:xfrm>
          </p:grpSpPr>
          <p:grpSp>
            <p:nvGrpSpPr>
              <p:cNvPr id="5" name="组合 4"/>
              <p:cNvGrpSpPr/>
              <p:nvPr/>
            </p:nvGrpSpPr>
            <p:grpSpPr>
              <a:xfrm>
                <a:off x="6103774" y="1820379"/>
                <a:ext cx="5477489" cy="1068609"/>
                <a:chOff x="6384312" y="1851881"/>
                <a:chExt cx="5477489" cy="1068609"/>
              </a:xfrm>
            </p:grpSpPr>
            <p:sp>
              <p:nvSpPr>
                <p:cNvPr id="41" name="椭圆 40"/>
                <p:cNvSpPr/>
                <p:nvPr/>
              </p:nvSpPr>
              <p:spPr>
                <a:xfrm>
                  <a:off x="6384312" y="1959545"/>
                  <a:ext cx="154004" cy="15400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A47A67"/>
                    </a:solidFill>
                  </a:endParaRPr>
                </a:p>
              </p:txBody>
            </p:sp>
            <p:sp>
              <p:nvSpPr>
                <p:cNvPr id="42" name="文本框 41"/>
                <p:cNvSpPr txBox="1"/>
                <p:nvPr/>
              </p:nvSpPr>
              <p:spPr>
                <a:xfrm>
                  <a:off x="6538317" y="2181826"/>
                  <a:ext cx="5323484" cy="73866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3" name="文本框 42"/>
                <p:cNvSpPr txBox="1"/>
                <p:nvPr/>
              </p:nvSpPr>
              <p:spPr>
                <a:xfrm>
                  <a:off x="6538316" y="1851881"/>
                  <a:ext cx="1569661" cy="369332"/>
                </a:xfrm>
                <a:prstGeom prst="rect">
                  <a:avLst/>
                </a:prstGeom>
                <a:noFill/>
              </p:spPr>
              <p:txBody>
                <a:bodyPr wrap="none" rtlCol="0">
                  <a:spAutoFit/>
                </a:bodyPr>
                <a:lstStyle/>
                <a:p>
                  <a:pPr algn="ctr"/>
                  <a:r>
                    <a:rPr lang="zh-CN" altLang="en-US"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岗位认知理解</a:t>
                  </a:r>
                  <a:endParaRPr lang="zh-CN" altLang="en-US"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nvGrpSpPr>
              <p:cNvPr id="44" name="组合 43"/>
              <p:cNvGrpSpPr/>
              <p:nvPr/>
            </p:nvGrpSpPr>
            <p:grpSpPr>
              <a:xfrm>
                <a:off x="6103774" y="3338662"/>
                <a:ext cx="5477489" cy="1068609"/>
                <a:chOff x="6384312" y="1851881"/>
                <a:chExt cx="5477489" cy="1068609"/>
              </a:xfrm>
            </p:grpSpPr>
            <p:sp>
              <p:nvSpPr>
                <p:cNvPr id="45" name="椭圆 44"/>
                <p:cNvSpPr/>
                <p:nvPr/>
              </p:nvSpPr>
              <p:spPr>
                <a:xfrm>
                  <a:off x="6384312" y="1959545"/>
                  <a:ext cx="154004" cy="15400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A47A67"/>
                    </a:solidFill>
                  </a:endParaRPr>
                </a:p>
              </p:txBody>
            </p:sp>
            <p:sp>
              <p:nvSpPr>
                <p:cNvPr id="46" name="文本框 45"/>
                <p:cNvSpPr txBox="1"/>
                <p:nvPr/>
              </p:nvSpPr>
              <p:spPr>
                <a:xfrm>
                  <a:off x="6538317" y="2181826"/>
                  <a:ext cx="5323484" cy="73866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7" name="文本框 46"/>
                <p:cNvSpPr txBox="1"/>
                <p:nvPr/>
              </p:nvSpPr>
              <p:spPr>
                <a:xfrm>
                  <a:off x="6538316" y="1851881"/>
                  <a:ext cx="1569661" cy="369332"/>
                </a:xfrm>
                <a:prstGeom prst="rect">
                  <a:avLst/>
                </a:prstGeom>
                <a:noFill/>
              </p:spPr>
              <p:txBody>
                <a:bodyPr wrap="none" rtlCol="0">
                  <a:spAutoFit/>
                </a:bodyPr>
                <a:lstStyle/>
                <a:p>
                  <a:pPr algn="ctr"/>
                  <a:r>
                    <a:rPr lang="zh-CN" altLang="en-US"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岗位认知理解</a:t>
                  </a:r>
                  <a:endParaRPr lang="zh-CN" altLang="en-US"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nvGrpSpPr>
              <p:cNvPr id="48" name="组合 47"/>
              <p:cNvGrpSpPr/>
              <p:nvPr/>
            </p:nvGrpSpPr>
            <p:grpSpPr>
              <a:xfrm>
                <a:off x="6103774" y="4856944"/>
                <a:ext cx="5477489" cy="1068609"/>
                <a:chOff x="6384312" y="1851881"/>
                <a:chExt cx="5477489" cy="1068609"/>
              </a:xfrm>
            </p:grpSpPr>
            <p:sp>
              <p:nvSpPr>
                <p:cNvPr id="49" name="椭圆 48"/>
                <p:cNvSpPr/>
                <p:nvPr/>
              </p:nvSpPr>
              <p:spPr>
                <a:xfrm>
                  <a:off x="6384312" y="1959545"/>
                  <a:ext cx="154004" cy="15400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A47A67"/>
                    </a:solidFill>
                  </a:endParaRPr>
                </a:p>
              </p:txBody>
            </p:sp>
            <p:sp>
              <p:nvSpPr>
                <p:cNvPr id="50" name="文本框 49"/>
                <p:cNvSpPr txBox="1"/>
                <p:nvPr/>
              </p:nvSpPr>
              <p:spPr>
                <a:xfrm>
                  <a:off x="6538317" y="2181826"/>
                  <a:ext cx="5323484" cy="73866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51" name="文本框 50"/>
                <p:cNvSpPr txBox="1"/>
                <p:nvPr/>
              </p:nvSpPr>
              <p:spPr>
                <a:xfrm>
                  <a:off x="6538316" y="1851881"/>
                  <a:ext cx="1569661" cy="369332"/>
                </a:xfrm>
                <a:prstGeom prst="rect">
                  <a:avLst/>
                </a:prstGeom>
                <a:noFill/>
              </p:spPr>
              <p:txBody>
                <a:bodyPr wrap="none" rtlCol="0">
                  <a:spAutoFit/>
                </a:bodyPr>
                <a:lstStyle/>
                <a:p>
                  <a:pPr algn="ctr"/>
                  <a:r>
                    <a:rPr lang="zh-CN" altLang="en-US"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岗位认知理解</a:t>
                  </a:r>
                  <a:endParaRPr lang="zh-CN" altLang="en-US"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任意多边形 16"/>
          <p:cNvSpPr/>
          <p:nvPr/>
        </p:nvSpPr>
        <p:spPr>
          <a:xfrm>
            <a:off x="7496364" y="1339338"/>
            <a:ext cx="4695636" cy="5518663"/>
          </a:xfrm>
          <a:custGeom>
            <a:avLst/>
            <a:gdLst>
              <a:gd name="connsiteX0" fmla="*/ 3269608 w 4695636"/>
              <a:gd name="connsiteY0" fmla="*/ 0 h 5518663"/>
              <a:gd name="connsiteX1" fmla="*/ 4542287 w 4695636"/>
              <a:gd name="connsiteY1" fmla="*/ 256942 h 5518663"/>
              <a:gd name="connsiteX2" fmla="*/ 4695636 w 4695636"/>
              <a:gd name="connsiteY2" fmla="*/ 330814 h 5518663"/>
              <a:gd name="connsiteX3" fmla="*/ 4695636 w 4695636"/>
              <a:gd name="connsiteY3" fmla="*/ 1971405 h 5518663"/>
              <a:gd name="connsiteX4" fmla="*/ 4634775 w 4695636"/>
              <a:gd name="connsiteY4" fmla="*/ 1904441 h 5518663"/>
              <a:gd name="connsiteX5" fmla="*/ 3269608 w 4695636"/>
              <a:gd name="connsiteY5" fmla="*/ 1338970 h 5518663"/>
              <a:gd name="connsiteX6" fmla="*/ 1338970 w 4695636"/>
              <a:gd name="connsiteY6" fmla="*/ 3269608 h 5518663"/>
              <a:gd name="connsiteX7" fmla="*/ 3269608 w 4695636"/>
              <a:gd name="connsiteY7" fmla="*/ 5200246 h 5518663"/>
              <a:gd name="connsiteX8" fmla="*/ 4634775 w 4695636"/>
              <a:gd name="connsiteY8" fmla="*/ 4634776 h 5518663"/>
              <a:gd name="connsiteX9" fmla="*/ 4695636 w 4695636"/>
              <a:gd name="connsiteY9" fmla="*/ 4567812 h 5518663"/>
              <a:gd name="connsiteX10" fmla="*/ 4695636 w 4695636"/>
              <a:gd name="connsiteY10" fmla="*/ 5518663 h 5518663"/>
              <a:gd name="connsiteX11" fmla="*/ 900472 w 4695636"/>
              <a:gd name="connsiteY11" fmla="*/ 5518663 h 5518663"/>
              <a:gd name="connsiteX12" fmla="*/ 746620 w 4695636"/>
              <a:gd name="connsiteY12" fmla="*/ 5349383 h 5518663"/>
              <a:gd name="connsiteX13" fmla="*/ 0 w 4695636"/>
              <a:gd name="connsiteY13" fmla="*/ 3269608 h 5518663"/>
              <a:gd name="connsiteX14" fmla="*/ 3269608 w 4695636"/>
              <a:gd name="connsiteY14" fmla="*/ 0 h 551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95636" h="5518663">
                <a:moveTo>
                  <a:pt x="3269608" y="0"/>
                </a:moveTo>
                <a:cubicBezTo>
                  <a:pt x="3721047" y="0"/>
                  <a:pt x="4151117" y="91491"/>
                  <a:pt x="4542287" y="256942"/>
                </a:cubicBezTo>
                <a:lnTo>
                  <a:pt x="4695636" y="330814"/>
                </a:lnTo>
                <a:lnTo>
                  <a:pt x="4695636" y="1971405"/>
                </a:lnTo>
                <a:lnTo>
                  <a:pt x="4634775" y="1904441"/>
                </a:lnTo>
                <a:cubicBezTo>
                  <a:pt x="4285399" y="1555064"/>
                  <a:pt x="3802739" y="1338970"/>
                  <a:pt x="3269608" y="1338970"/>
                </a:cubicBezTo>
                <a:cubicBezTo>
                  <a:pt x="2203346" y="1338970"/>
                  <a:pt x="1338970" y="2203346"/>
                  <a:pt x="1338970" y="3269608"/>
                </a:cubicBezTo>
                <a:cubicBezTo>
                  <a:pt x="1338970" y="4335870"/>
                  <a:pt x="2203346" y="5200246"/>
                  <a:pt x="3269608" y="5200246"/>
                </a:cubicBezTo>
                <a:cubicBezTo>
                  <a:pt x="3802739" y="5200246"/>
                  <a:pt x="4285399" y="4984152"/>
                  <a:pt x="4634775" y="4634776"/>
                </a:cubicBezTo>
                <a:lnTo>
                  <a:pt x="4695636" y="4567812"/>
                </a:lnTo>
                <a:lnTo>
                  <a:pt x="4695636" y="5518663"/>
                </a:lnTo>
                <a:lnTo>
                  <a:pt x="900472" y="5518663"/>
                </a:lnTo>
                <a:lnTo>
                  <a:pt x="746620" y="5349383"/>
                </a:lnTo>
                <a:cubicBezTo>
                  <a:pt x="280191" y="4784202"/>
                  <a:pt x="0" y="4059626"/>
                  <a:pt x="0" y="3269608"/>
                </a:cubicBezTo>
                <a:cubicBezTo>
                  <a:pt x="0" y="1463853"/>
                  <a:pt x="1463853" y="0"/>
                  <a:pt x="3269608" y="0"/>
                </a:cubicBez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C</a:t>
            </a:r>
            <a:endParaRPr lang="zh-CN" altLang="en-US" dirty="0">
              <a:solidFill>
                <a:schemeClr val="tx1"/>
              </a:solidFill>
            </a:endParaRPr>
          </a:p>
        </p:txBody>
      </p:sp>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l="27663" r="29021"/>
          <a:stretch>
            <a:fillRect/>
          </a:stretch>
        </p:blipFill>
        <p:spPr>
          <a:xfrm>
            <a:off x="7918449" y="-202131"/>
            <a:ext cx="4589085" cy="7060131"/>
          </a:xfrm>
          <a:prstGeom prst="rect">
            <a:avLst/>
          </a:prstGeom>
        </p:spPr>
      </p:pic>
      <p:sp>
        <p:nvSpPr>
          <p:cNvPr id="5" name="文本框 4"/>
          <p:cNvSpPr txBox="1"/>
          <p:nvPr/>
        </p:nvSpPr>
        <p:spPr>
          <a:xfrm>
            <a:off x="1297231" y="2216088"/>
            <a:ext cx="6750566" cy="1077218"/>
          </a:xfrm>
          <a:prstGeom prst="rect">
            <a:avLst/>
          </a:prstGeom>
          <a:noFill/>
        </p:spPr>
        <p:txBody>
          <a:bodyPr wrap="none" rtlCol="0">
            <a:spAutoFit/>
          </a:bodyPr>
          <a:lstStyle/>
          <a:p>
            <a:r>
              <a:rPr lang="zh-CN" altLang="en-US" sz="64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感谢您们的指导！</a:t>
            </a:r>
            <a:endParaRPr lang="zh-CN" altLang="en-US" sz="64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6" name="文本框 5"/>
          <p:cNvSpPr txBox="1"/>
          <p:nvPr/>
        </p:nvSpPr>
        <p:spPr>
          <a:xfrm>
            <a:off x="1297232" y="3293306"/>
            <a:ext cx="5929828" cy="1061829"/>
          </a:xfrm>
          <a:prstGeom prst="rect">
            <a:avLst/>
          </a:prstGeom>
          <a:noFill/>
        </p:spPr>
        <p:txBody>
          <a:bodyPr wrap="square" rtlCol="0">
            <a:spAutoFit/>
          </a:bodyPr>
          <a:lstStyle>
            <a:defPPr>
              <a:defRPr lang="zh-CN"/>
            </a:defPPr>
            <a:lvl1pPr>
              <a:defRPr sz="4800" b="1">
                <a:gradFill>
                  <a:gsLst>
                    <a:gs pos="85000">
                      <a:srgbClr val="E57F60"/>
                    </a:gs>
                    <a:gs pos="0">
                      <a:srgbClr val="B9031E"/>
                    </a:gs>
                    <a:gs pos="100000">
                      <a:srgbClr val="FADB7E"/>
                    </a:gs>
                  </a:gsLst>
                  <a:lin ang="5400000" scaled="1"/>
                </a:gradFill>
                <a:latin typeface="汉仪长宋简" panose="02010600000101010101" pitchFamily="2" charset="-122"/>
                <a:ea typeface="汉仪长宋简" panose="02010600000101010101" pitchFamily="2" charset="-122"/>
                <a:cs typeface="阿里巴巴普惠体 B" panose="00020600040101010101" pitchFamily="18" charset="-122"/>
              </a:defRPr>
            </a:lvl1pPr>
          </a:lstStyle>
          <a:p>
            <a:pPr>
              <a:lnSpc>
                <a:spcPct val="150000"/>
              </a:lnSpc>
            </a:pPr>
            <a:r>
              <a:rPr lang="zh-CN" altLang="en-US" sz="1400" b="0" dirty="0">
                <a:solidFill>
                  <a:schemeClr val="tx1"/>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单击此处输入你的正文，文字是您思想的提炼，为了最终演示发布的良好效果尽量言简意赅的阐述观点</a:t>
            </a:r>
            <a:r>
              <a:rPr lang="en-US" altLang="zh-CN" sz="1400" b="0" dirty="0">
                <a:solidFill>
                  <a:schemeClr val="tx1"/>
                </a:solidFill>
                <a:latin typeface="思源黑体 CN Normal" panose="020B0400000000000000" charset="-122"/>
                <a:ea typeface="思源黑体 CN Normal" panose="020B0400000000000000" charset="-122"/>
                <a:cs typeface="思源黑体 CN Normal" panose="020B0400000000000000" charset="-122"/>
              </a:rPr>
              <a:t>,</a:t>
            </a:r>
            <a:r>
              <a:rPr lang="zh-CN" altLang="en-US" sz="1400" b="0" dirty="0">
                <a:solidFill>
                  <a:schemeClr val="tx1"/>
                </a:solidFill>
                <a:latin typeface="思源黑体 CN Normal" panose="020B0400000000000000" charset="-122"/>
                <a:ea typeface="思源黑体 CN Normal" panose="020B0400000000000000" charset="-122"/>
                <a:cs typeface="思源黑体 CN Normal" panose="020B0400000000000000" charset="-122"/>
              </a:rPr>
              <a:t>根据需要单击此处输入你的正文文字是您思想的提炼单击此处输入你的正文</a:t>
            </a:r>
            <a:endParaRPr lang="zh-CN" altLang="en-US" sz="1400" b="0" dirty="0">
              <a:solidFill>
                <a:schemeClr val="tx1"/>
              </a:solidFill>
              <a:latin typeface="思源黑体 CN Normal" panose="020B0400000000000000" charset="-122"/>
              <a:ea typeface="思源黑体 CN Normal" panose="020B0400000000000000" charset="-122"/>
              <a:cs typeface="思源黑体 CN Normal" panose="020B0400000000000000" charset="-122"/>
            </a:endParaRPr>
          </a:p>
        </p:txBody>
      </p:sp>
      <p:grpSp>
        <p:nvGrpSpPr>
          <p:cNvPr id="7" name="组合 6"/>
          <p:cNvGrpSpPr/>
          <p:nvPr/>
        </p:nvGrpSpPr>
        <p:grpSpPr>
          <a:xfrm>
            <a:off x="1422360" y="5043999"/>
            <a:ext cx="1576197" cy="366089"/>
            <a:chOff x="5307902" y="4322104"/>
            <a:chExt cx="1576197" cy="366089"/>
          </a:xfrm>
        </p:grpSpPr>
        <p:sp>
          <p:nvSpPr>
            <p:cNvPr id="8" name="圆角矩形 7"/>
            <p:cNvSpPr/>
            <p:nvPr/>
          </p:nvSpPr>
          <p:spPr>
            <a:xfrm>
              <a:off x="5307902" y="4322104"/>
              <a:ext cx="1576197" cy="366089"/>
            </a:xfrm>
            <a:prstGeom prst="roundRect">
              <a:avLst>
                <a:gd name="adj" fmla="val 50000"/>
              </a:avLst>
            </a:prstGeom>
            <a:solidFill>
              <a:srgbClr val="A47A67"/>
            </a:solidFill>
            <a:ln w="12700">
              <a:noFill/>
            </a:ln>
            <a:effectLst>
              <a:outerShdw blurRad="63500" algn="ctr" rotWithShape="0">
                <a:srgbClr val="FFEEDD">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Normal" panose="020B0400000000000000" charset="-122"/>
              </a:endParaRPr>
            </a:p>
          </p:txBody>
        </p:sp>
        <p:sp>
          <p:nvSpPr>
            <p:cNvPr id="9" name="文本框 8"/>
            <p:cNvSpPr txBox="1"/>
            <p:nvPr/>
          </p:nvSpPr>
          <p:spPr>
            <a:xfrm>
              <a:off x="5375290" y="4351260"/>
              <a:ext cx="1441420" cy="307777"/>
            </a:xfrm>
            <a:prstGeom prst="rect">
              <a:avLst/>
            </a:prstGeom>
            <a:noFill/>
          </p:spPr>
          <p:txBody>
            <a:bodyPr wrap="none" rtlCol="0">
              <a:spAutoFit/>
            </a:bodyPr>
            <a:lstStyle>
              <a:defPPr>
                <a:defRPr lang="zh-CN"/>
              </a:defPPr>
              <a:lvl1pPr algn="ctr">
                <a:defRPr sz="6000">
                  <a:gradFill flip="none" rotWithShape="1">
                    <a:gsLst>
                      <a:gs pos="0">
                        <a:srgbClr val="8A0001"/>
                      </a:gs>
                      <a:gs pos="100000">
                        <a:srgbClr val="B5030A"/>
                      </a:gs>
                    </a:gsLst>
                    <a:lin ang="18900000" scaled="1"/>
                    <a:tileRect/>
                  </a:gradFill>
                  <a:latin typeface="汉仪心海行楷W" panose="00020600040101010101" pitchFamily="18" charset="-122"/>
                  <a:ea typeface="汉仪心海行楷W" panose="00020600040101010101" pitchFamily="18" charset="-122"/>
                </a:defRPr>
              </a:lvl1pPr>
            </a:lstStyle>
            <a:p>
              <a:r>
                <a:rPr lang="zh-CN" altLang="en-US" sz="1400" dirty="0">
                  <a:solidFill>
                    <a:srgbClr val="FEF6F2"/>
                  </a:solidFill>
                  <a:latin typeface="思源宋体 CN SemiBold" panose="02020600000000000000" charset="-122"/>
                  <a:ea typeface="思源宋体 CN SemiBold" panose="02020600000000000000" charset="-122"/>
                  <a:cs typeface="思源黑体 CN Normal" panose="020B0400000000000000" charset="-122"/>
                </a:rPr>
                <a:t>汇报人：稻小壳</a:t>
              </a:r>
              <a:endParaRPr lang="zh-CN" altLang="en-US" sz="1400" dirty="0">
                <a:solidFill>
                  <a:srgbClr val="FEF6F2"/>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nvGrpSpPr>
          <p:cNvPr id="11" name="组合 10"/>
          <p:cNvGrpSpPr/>
          <p:nvPr/>
        </p:nvGrpSpPr>
        <p:grpSpPr>
          <a:xfrm>
            <a:off x="3567778" y="5043999"/>
            <a:ext cx="1576197" cy="366089"/>
            <a:chOff x="5307902" y="4322104"/>
            <a:chExt cx="1576197" cy="366089"/>
          </a:xfrm>
        </p:grpSpPr>
        <p:sp>
          <p:nvSpPr>
            <p:cNvPr id="12" name="圆角矩形 11"/>
            <p:cNvSpPr/>
            <p:nvPr/>
          </p:nvSpPr>
          <p:spPr>
            <a:xfrm>
              <a:off x="5307902" y="4322104"/>
              <a:ext cx="1576197" cy="366089"/>
            </a:xfrm>
            <a:prstGeom prst="roundRect">
              <a:avLst>
                <a:gd name="adj" fmla="val 50000"/>
              </a:avLst>
            </a:prstGeom>
            <a:solidFill>
              <a:srgbClr val="A47A67"/>
            </a:solidFill>
            <a:ln w="12700">
              <a:noFill/>
            </a:ln>
            <a:effectLst>
              <a:outerShdw blurRad="63500" algn="ctr" rotWithShape="0">
                <a:srgbClr val="FFEEDD">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Normal" panose="020B0400000000000000" charset="-122"/>
              </a:endParaRPr>
            </a:p>
          </p:txBody>
        </p:sp>
        <p:sp>
          <p:nvSpPr>
            <p:cNvPr id="13" name="文本框 12"/>
            <p:cNvSpPr txBox="1"/>
            <p:nvPr/>
          </p:nvSpPr>
          <p:spPr>
            <a:xfrm>
              <a:off x="5375290" y="4351260"/>
              <a:ext cx="1441421" cy="307777"/>
            </a:xfrm>
            <a:prstGeom prst="rect">
              <a:avLst/>
            </a:prstGeom>
            <a:noFill/>
          </p:spPr>
          <p:txBody>
            <a:bodyPr wrap="none" rtlCol="0">
              <a:spAutoFit/>
            </a:bodyPr>
            <a:lstStyle>
              <a:defPPr>
                <a:defRPr lang="zh-CN"/>
              </a:defPPr>
              <a:lvl1pPr algn="ctr">
                <a:defRPr sz="6000">
                  <a:gradFill flip="none" rotWithShape="1">
                    <a:gsLst>
                      <a:gs pos="0">
                        <a:srgbClr val="8A0001"/>
                      </a:gs>
                      <a:gs pos="100000">
                        <a:srgbClr val="B5030A"/>
                      </a:gs>
                    </a:gsLst>
                    <a:lin ang="18900000" scaled="1"/>
                    <a:tileRect/>
                  </a:gradFill>
                  <a:latin typeface="汉仪心海行楷W" panose="00020600040101010101" pitchFamily="18" charset="-122"/>
                  <a:ea typeface="汉仪心海行楷W" panose="00020600040101010101" pitchFamily="18" charset="-122"/>
                </a:defRPr>
              </a:lvl1pPr>
            </a:lstStyle>
            <a:p>
              <a:r>
                <a:rPr lang="zh-CN" altLang="en-US" sz="1400" dirty="0">
                  <a:solidFill>
                    <a:srgbClr val="FEF6F2"/>
                  </a:solidFill>
                  <a:latin typeface="思源宋体 CN SemiBold" panose="02020600000000000000" charset="-122"/>
                  <a:ea typeface="思源宋体 CN SemiBold" panose="02020600000000000000" charset="-122"/>
                  <a:cs typeface="思源黑体 CN Normal" panose="020B0400000000000000" charset="-122"/>
                </a:rPr>
                <a:t>意向岗位：市场</a:t>
              </a:r>
              <a:endParaRPr lang="zh-CN" altLang="en-US" sz="1400" dirty="0">
                <a:solidFill>
                  <a:srgbClr val="FEF6F2"/>
                </a:solidFill>
                <a:latin typeface="思源宋体 CN SemiBold" panose="02020600000000000000" charset="-122"/>
                <a:ea typeface="思源宋体 CN SemiBold" panose="02020600000000000000" charset="-122"/>
                <a:cs typeface="思源黑体 CN Normal" panose="020B0400000000000000" charset="-122"/>
              </a:endParaRPr>
            </a:p>
          </p:txBody>
        </p:sp>
      </p:grpSp>
      <p:sp>
        <p:nvSpPr>
          <p:cNvPr id="20" name="任意多边形 19"/>
          <p:cNvSpPr/>
          <p:nvPr/>
        </p:nvSpPr>
        <p:spPr>
          <a:xfrm>
            <a:off x="0" y="0"/>
            <a:ext cx="914400" cy="1313702"/>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文本框 20"/>
          <p:cNvSpPr txBox="1"/>
          <p:nvPr/>
        </p:nvSpPr>
        <p:spPr>
          <a:xfrm>
            <a:off x="1422438" y="1697336"/>
            <a:ext cx="2820003" cy="338554"/>
          </a:xfrm>
          <a:prstGeom prst="rect">
            <a:avLst/>
          </a:prstGeom>
          <a:noFill/>
        </p:spPr>
        <p:txBody>
          <a:bodyPr wrap="none" rtlCol="0">
            <a:spAutoFit/>
          </a:bodyPr>
          <a:lstStyle/>
          <a:p>
            <a:r>
              <a:rPr lang="zh-CN" altLang="en-US" sz="1600" dirty="0">
                <a:solidFill>
                  <a:srgbClr val="A47A67"/>
                </a:solidFill>
                <a:latin typeface="思源宋体 CN SemiBold" panose="02020600000000000000" charset="-122"/>
                <a:ea typeface="思源宋体 CN SemiBold" panose="02020600000000000000" charset="-122"/>
              </a:rPr>
              <a:t>自我介绍</a:t>
            </a:r>
            <a:r>
              <a:rPr lang="en-US" altLang="zh-CN" sz="1600" dirty="0">
                <a:solidFill>
                  <a:srgbClr val="A47A67"/>
                </a:solidFill>
                <a:latin typeface="思源宋体 CN SemiBold" panose="02020600000000000000" charset="-122"/>
                <a:ea typeface="思源宋体 CN SemiBold" panose="02020600000000000000" charset="-122"/>
              </a:rPr>
              <a:t>/</a:t>
            </a:r>
            <a:r>
              <a:rPr lang="zh-CN" altLang="en-US" sz="1600" dirty="0">
                <a:solidFill>
                  <a:srgbClr val="A47A67"/>
                </a:solidFill>
                <a:latin typeface="思源宋体 CN SemiBold" panose="02020600000000000000" charset="-122"/>
                <a:ea typeface="思源宋体 CN SemiBold" panose="02020600000000000000" charset="-122"/>
              </a:rPr>
              <a:t>个人简历</a:t>
            </a:r>
            <a:r>
              <a:rPr lang="en-US" altLang="zh-CN" sz="1600" dirty="0">
                <a:solidFill>
                  <a:srgbClr val="A47A67"/>
                </a:solidFill>
                <a:latin typeface="思源宋体 CN SemiBold" panose="02020600000000000000" charset="-122"/>
                <a:ea typeface="思源宋体 CN SemiBold" panose="02020600000000000000" charset="-122"/>
              </a:rPr>
              <a:t>/</a:t>
            </a:r>
            <a:r>
              <a:rPr lang="zh-CN" altLang="en-US" sz="1600" dirty="0">
                <a:solidFill>
                  <a:srgbClr val="A47A67"/>
                </a:solidFill>
                <a:latin typeface="思源宋体 CN SemiBold" panose="02020600000000000000" charset="-122"/>
                <a:ea typeface="思源宋体 CN SemiBold" panose="02020600000000000000" charset="-122"/>
              </a:rPr>
              <a:t>求职竞聘</a:t>
            </a:r>
            <a:endParaRPr lang="zh-CN" altLang="en-US" sz="1600" dirty="0">
              <a:solidFill>
                <a:srgbClr val="A47A67"/>
              </a:solidFill>
              <a:latin typeface="思源宋体 CN SemiBold" panose="02020600000000000000" charset="-122"/>
              <a:ea typeface="思源宋体 CN SemiBold" panose="02020600000000000000" charset="-122"/>
            </a:endParaRPr>
          </a:p>
        </p:txBody>
      </p:sp>
      <p:sp>
        <p:nvSpPr>
          <p:cNvPr id="22" name="矩形 21"/>
          <p:cNvSpPr/>
          <p:nvPr/>
        </p:nvSpPr>
        <p:spPr>
          <a:xfrm>
            <a:off x="4309751" y="1602769"/>
            <a:ext cx="1945589" cy="523220"/>
          </a:xfrm>
          <a:prstGeom prst="rect">
            <a:avLst/>
          </a:prstGeom>
        </p:spPr>
        <p:txBody>
          <a:bodyPr vert="horz" wrap="square">
            <a:spAutoFit/>
          </a:bodyPr>
          <a:lstStyle/>
          <a:p>
            <a:pPr algn="dist"/>
            <a:r>
              <a:rPr lang="en-US" altLang="zh-CN" sz="2800" dirty="0">
                <a:solidFill>
                  <a:srgbClr val="4D4C51">
                    <a:alpha val="25000"/>
                  </a:srgbClr>
                </a:solidFill>
                <a:latin typeface="思源宋体 CN SemiBold" panose="02020600000000000000" charset="-122"/>
                <a:ea typeface="思源宋体 CN SemiBold" panose="02020600000000000000" charset="-122"/>
                <a:cs typeface="思源黑体 CN Normal" panose="020B0400000000000000" charset="-122"/>
              </a:rPr>
              <a:t>RESUME</a:t>
            </a:r>
            <a:endParaRPr lang="zh-CN" altLang="en-US" sz="2800" dirty="0">
              <a:solidFill>
                <a:srgbClr val="4D4C51">
                  <a:alpha val="25000"/>
                </a:srgbClr>
              </a:solidFill>
              <a:latin typeface="思源宋体 CN SemiBold" panose="02020600000000000000" charset="-122"/>
              <a:ea typeface="思源宋体 CN SemiBold" panose="02020600000000000000" charset="-122"/>
              <a:cs typeface="思源黑体 CN Normal" panose="020B0400000000000000"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任意多边形 19"/>
          <p:cNvSpPr/>
          <p:nvPr/>
        </p:nvSpPr>
        <p:spPr>
          <a:xfrm>
            <a:off x="0" y="0"/>
            <a:ext cx="914400" cy="1313702"/>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14" name="组合 13"/>
          <p:cNvGrpSpPr/>
          <p:nvPr/>
        </p:nvGrpSpPr>
        <p:grpSpPr>
          <a:xfrm>
            <a:off x="1340002" y="1151335"/>
            <a:ext cx="9511996" cy="4154985"/>
            <a:chOff x="1892937" y="475483"/>
            <a:chExt cx="9511996" cy="4154985"/>
          </a:xfrm>
        </p:grpSpPr>
        <p:grpSp>
          <p:nvGrpSpPr>
            <p:cNvPr id="15" name="组合 14"/>
            <p:cNvGrpSpPr/>
            <p:nvPr/>
          </p:nvGrpSpPr>
          <p:grpSpPr>
            <a:xfrm>
              <a:off x="3314305" y="1952811"/>
              <a:ext cx="3971016" cy="1107996"/>
              <a:chOff x="1124701" y="2679196"/>
              <a:chExt cx="3971016" cy="1107996"/>
            </a:xfrm>
          </p:grpSpPr>
          <p:sp>
            <p:nvSpPr>
              <p:cNvPr id="16" name="文本框 15"/>
              <p:cNvSpPr txBox="1"/>
              <p:nvPr/>
            </p:nvSpPr>
            <p:spPr>
              <a:xfrm>
                <a:off x="1124701" y="2679196"/>
                <a:ext cx="2525050" cy="461665"/>
              </a:xfrm>
              <a:prstGeom prst="rect">
                <a:avLst/>
              </a:prstGeom>
              <a:noFill/>
            </p:spPr>
            <p:txBody>
              <a:bodyPr wrap="none" rtlCol="0">
                <a:spAutoFit/>
              </a:bodyPr>
              <a:lstStyle/>
              <a:p>
                <a:r>
                  <a:rPr lang="en-US" altLang="zh-CN" sz="2400" dirty="0">
                    <a:solidFill>
                      <a:srgbClr val="A47A67"/>
                    </a:solidFill>
                    <a:latin typeface="思源宋体 CN SemiBold" panose="02020600000000000000" charset="-122"/>
                    <a:ea typeface="思源宋体 CN SemiBold" panose="02020600000000000000" charset="-122"/>
                  </a:rPr>
                  <a:t>01.</a:t>
                </a:r>
                <a:r>
                  <a:rPr lang="zh-CN" altLang="en-US" sz="2400" dirty="0">
                    <a:solidFill>
                      <a:srgbClr val="A47A67"/>
                    </a:solidFill>
                    <a:latin typeface="思源宋体 CN SemiBold" panose="02020600000000000000" charset="-122"/>
                    <a:ea typeface="思源宋体 CN SemiBold" panose="02020600000000000000" charset="-122"/>
                  </a:rPr>
                  <a:t>个人基本信息</a:t>
                </a:r>
                <a:endParaRPr lang="zh-CN" altLang="en-US" sz="2400" dirty="0">
                  <a:solidFill>
                    <a:srgbClr val="A47A67"/>
                  </a:solidFill>
                  <a:latin typeface="思源宋体 CN SemiBold" panose="02020600000000000000" charset="-122"/>
                  <a:ea typeface="思源宋体 CN SemiBold" panose="02020600000000000000" charset="-122"/>
                </a:endParaRPr>
              </a:p>
            </p:txBody>
          </p:sp>
          <p:sp>
            <p:nvSpPr>
              <p:cNvPr id="18" name="文本框 17"/>
              <p:cNvSpPr txBox="1"/>
              <p:nvPr/>
            </p:nvSpPr>
            <p:spPr>
              <a:xfrm>
                <a:off x="1609959" y="3140861"/>
                <a:ext cx="3485758"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solidFill>
                      <a:srgbClr val="4D4C51"/>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a:t>
                </a:r>
                <a:endParaRPr lang="zh-CN" altLang="en-US" sz="1200" dirty="0">
                  <a:solidFill>
                    <a:srgbClr val="4D4C51"/>
                  </a:solidFill>
                  <a:latin typeface="思源黑体 CN Normal" panose="020B0400000000000000" charset="-122"/>
                  <a:ea typeface="思源黑体 CN Normal" panose="020B0400000000000000" charset="-122"/>
                  <a:cs typeface="思源黑体 CN Normal" panose="020B0400000000000000" charset="-122"/>
                </a:endParaRPr>
              </a:p>
            </p:txBody>
          </p:sp>
        </p:grpSp>
        <p:grpSp>
          <p:nvGrpSpPr>
            <p:cNvPr id="19" name="组合 18"/>
            <p:cNvGrpSpPr/>
            <p:nvPr/>
          </p:nvGrpSpPr>
          <p:grpSpPr>
            <a:xfrm>
              <a:off x="7433917" y="1952811"/>
              <a:ext cx="3971016" cy="1107996"/>
              <a:chOff x="1124701" y="2679196"/>
              <a:chExt cx="3971016" cy="1107996"/>
            </a:xfrm>
          </p:grpSpPr>
          <p:sp>
            <p:nvSpPr>
              <p:cNvPr id="23" name="文本框 22"/>
              <p:cNvSpPr txBox="1"/>
              <p:nvPr/>
            </p:nvSpPr>
            <p:spPr>
              <a:xfrm>
                <a:off x="1124701" y="2679196"/>
                <a:ext cx="2525050" cy="461665"/>
              </a:xfrm>
              <a:prstGeom prst="rect">
                <a:avLst/>
              </a:prstGeom>
              <a:noFill/>
            </p:spPr>
            <p:txBody>
              <a:bodyPr wrap="none" rtlCol="0">
                <a:spAutoFit/>
              </a:bodyPr>
              <a:lstStyle/>
              <a:p>
                <a:r>
                  <a:rPr lang="en-US" altLang="zh-CN" sz="2400" dirty="0">
                    <a:solidFill>
                      <a:srgbClr val="A47A67"/>
                    </a:solidFill>
                    <a:latin typeface="思源宋体 CN SemiBold" panose="02020600000000000000" charset="-122"/>
                    <a:ea typeface="思源宋体 CN SemiBold" panose="02020600000000000000" charset="-122"/>
                  </a:rPr>
                  <a:t>02.</a:t>
                </a:r>
                <a:r>
                  <a:rPr lang="zh-CN" altLang="en-US" sz="2400" dirty="0">
                    <a:solidFill>
                      <a:srgbClr val="A47A67"/>
                    </a:solidFill>
                    <a:latin typeface="思源宋体 CN SemiBold" panose="02020600000000000000" charset="-122"/>
                    <a:ea typeface="思源宋体 CN SemiBold" panose="02020600000000000000" charset="-122"/>
                  </a:rPr>
                  <a:t>工作经历介绍</a:t>
                </a:r>
                <a:endParaRPr lang="zh-CN" altLang="en-US" sz="2400" dirty="0">
                  <a:solidFill>
                    <a:srgbClr val="A47A67"/>
                  </a:solidFill>
                  <a:latin typeface="思源宋体 CN SemiBold" panose="02020600000000000000" charset="-122"/>
                  <a:ea typeface="思源宋体 CN SemiBold" panose="02020600000000000000" charset="-122"/>
                </a:endParaRPr>
              </a:p>
            </p:txBody>
          </p:sp>
          <p:sp>
            <p:nvSpPr>
              <p:cNvPr id="24" name="文本框 23"/>
              <p:cNvSpPr txBox="1"/>
              <p:nvPr/>
            </p:nvSpPr>
            <p:spPr>
              <a:xfrm>
                <a:off x="1609959" y="3140861"/>
                <a:ext cx="3485758"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solidFill>
                      <a:srgbClr val="4D4C51"/>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a:t>
                </a:r>
                <a:endParaRPr lang="zh-CN" altLang="en-US" sz="1200" dirty="0">
                  <a:solidFill>
                    <a:srgbClr val="4D4C51"/>
                  </a:solidFill>
                  <a:latin typeface="思源黑体 CN Normal" panose="020B0400000000000000" charset="-122"/>
                  <a:ea typeface="思源黑体 CN Normal" panose="020B0400000000000000" charset="-122"/>
                  <a:cs typeface="思源黑体 CN Normal" panose="020B0400000000000000" charset="-122"/>
                </a:endParaRPr>
              </a:p>
            </p:txBody>
          </p:sp>
        </p:grpSp>
        <p:grpSp>
          <p:nvGrpSpPr>
            <p:cNvPr id="25" name="组合 24"/>
            <p:cNvGrpSpPr/>
            <p:nvPr/>
          </p:nvGrpSpPr>
          <p:grpSpPr>
            <a:xfrm>
              <a:off x="7433917" y="3522472"/>
              <a:ext cx="3971016" cy="1107996"/>
              <a:chOff x="1124701" y="2679196"/>
              <a:chExt cx="3971016" cy="1107996"/>
            </a:xfrm>
          </p:grpSpPr>
          <p:sp>
            <p:nvSpPr>
              <p:cNvPr id="26" name="文本框 25"/>
              <p:cNvSpPr txBox="1"/>
              <p:nvPr/>
            </p:nvSpPr>
            <p:spPr>
              <a:xfrm>
                <a:off x="1124701" y="2679196"/>
                <a:ext cx="2525050" cy="461665"/>
              </a:xfrm>
              <a:prstGeom prst="rect">
                <a:avLst/>
              </a:prstGeom>
              <a:noFill/>
            </p:spPr>
            <p:txBody>
              <a:bodyPr wrap="none" rtlCol="0">
                <a:spAutoFit/>
              </a:bodyPr>
              <a:lstStyle/>
              <a:p>
                <a:r>
                  <a:rPr lang="en-US" altLang="zh-CN" sz="2400" dirty="0">
                    <a:solidFill>
                      <a:srgbClr val="A47A67"/>
                    </a:solidFill>
                    <a:latin typeface="思源宋体 CN SemiBold" panose="02020600000000000000" charset="-122"/>
                    <a:ea typeface="思源宋体 CN SemiBold" panose="02020600000000000000" charset="-122"/>
                  </a:rPr>
                  <a:t>04.</a:t>
                </a:r>
                <a:r>
                  <a:rPr lang="zh-CN" altLang="en-US" sz="2400" dirty="0">
                    <a:solidFill>
                      <a:srgbClr val="A47A67"/>
                    </a:solidFill>
                    <a:latin typeface="思源宋体 CN SemiBold" panose="02020600000000000000" charset="-122"/>
                    <a:ea typeface="思源宋体 CN SemiBold" panose="02020600000000000000" charset="-122"/>
                  </a:rPr>
                  <a:t>岗位理解认知</a:t>
                </a:r>
                <a:endParaRPr lang="zh-CN" altLang="en-US" sz="2400" dirty="0">
                  <a:solidFill>
                    <a:srgbClr val="A47A67"/>
                  </a:solidFill>
                  <a:latin typeface="思源宋体 CN SemiBold" panose="02020600000000000000" charset="-122"/>
                  <a:ea typeface="思源宋体 CN SemiBold" panose="02020600000000000000" charset="-122"/>
                </a:endParaRPr>
              </a:p>
            </p:txBody>
          </p:sp>
          <p:sp>
            <p:nvSpPr>
              <p:cNvPr id="27" name="文本框 26"/>
              <p:cNvSpPr txBox="1"/>
              <p:nvPr/>
            </p:nvSpPr>
            <p:spPr>
              <a:xfrm>
                <a:off x="1609959" y="3140861"/>
                <a:ext cx="3485758"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solidFill>
                      <a:srgbClr val="4D4C51"/>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a:t>
                </a:r>
                <a:endParaRPr lang="zh-CN" altLang="en-US" sz="1200" dirty="0">
                  <a:solidFill>
                    <a:srgbClr val="4D4C51"/>
                  </a:solidFill>
                  <a:latin typeface="思源黑体 CN Normal" panose="020B0400000000000000" charset="-122"/>
                  <a:ea typeface="思源黑体 CN Normal" panose="020B0400000000000000" charset="-122"/>
                  <a:cs typeface="思源黑体 CN Normal" panose="020B0400000000000000" charset="-122"/>
                </a:endParaRPr>
              </a:p>
            </p:txBody>
          </p:sp>
        </p:grpSp>
        <p:sp>
          <p:nvSpPr>
            <p:cNvPr id="28" name="文本框 27"/>
            <p:cNvSpPr txBox="1"/>
            <p:nvPr/>
          </p:nvSpPr>
          <p:spPr>
            <a:xfrm>
              <a:off x="1892937" y="475483"/>
              <a:ext cx="2492990" cy="1015663"/>
            </a:xfrm>
            <a:prstGeom prst="rect">
              <a:avLst/>
            </a:prstGeom>
            <a:noFill/>
          </p:spPr>
          <p:txBody>
            <a:bodyPr wrap="none" rtlCol="0">
              <a:spAutoFit/>
            </a:bodyPr>
            <a:lstStyle/>
            <a:p>
              <a:r>
                <a:rPr lang="zh-CN" altLang="en-US" sz="60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目录：</a:t>
              </a:r>
              <a:endParaRPr lang="zh-CN" altLang="en-US" sz="60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grpSp>
          <p:nvGrpSpPr>
            <p:cNvPr id="30" name="组合 29"/>
            <p:cNvGrpSpPr/>
            <p:nvPr/>
          </p:nvGrpSpPr>
          <p:grpSpPr>
            <a:xfrm>
              <a:off x="3314305" y="3522472"/>
              <a:ext cx="3971016" cy="1107996"/>
              <a:chOff x="1124701" y="2679196"/>
              <a:chExt cx="3971016" cy="1107996"/>
            </a:xfrm>
          </p:grpSpPr>
          <p:sp>
            <p:nvSpPr>
              <p:cNvPr id="31" name="文本框 30"/>
              <p:cNvSpPr txBox="1"/>
              <p:nvPr/>
            </p:nvSpPr>
            <p:spPr>
              <a:xfrm>
                <a:off x="1124701" y="2679196"/>
                <a:ext cx="2525050" cy="461665"/>
              </a:xfrm>
              <a:prstGeom prst="rect">
                <a:avLst/>
              </a:prstGeom>
              <a:noFill/>
            </p:spPr>
            <p:txBody>
              <a:bodyPr wrap="none" rtlCol="0">
                <a:spAutoFit/>
              </a:bodyPr>
              <a:lstStyle/>
              <a:p>
                <a:r>
                  <a:rPr lang="en-US" altLang="zh-CN" sz="2400" dirty="0">
                    <a:solidFill>
                      <a:srgbClr val="A47A67"/>
                    </a:solidFill>
                    <a:latin typeface="思源宋体 CN SemiBold" panose="02020600000000000000" charset="-122"/>
                    <a:ea typeface="思源宋体 CN SemiBold" panose="02020600000000000000" charset="-122"/>
                  </a:rPr>
                  <a:t>03.</a:t>
                </a:r>
                <a:r>
                  <a:rPr lang="zh-CN" altLang="en-US" sz="2400" dirty="0">
                    <a:solidFill>
                      <a:srgbClr val="A47A67"/>
                    </a:solidFill>
                    <a:latin typeface="思源宋体 CN SemiBold" panose="02020600000000000000" charset="-122"/>
                    <a:ea typeface="思源宋体 CN SemiBold" panose="02020600000000000000" charset="-122"/>
                  </a:rPr>
                  <a:t>岗位理解认知</a:t>
                </a:r>
                <a:endParaRPr lang="zh-CN" altLang="en-US" sz="2400" dirty="0">
                  <a:solidFill>
                    <a:srgbClr val="A47A67"/>
                  </a:solidFill>
                  <a:latin typeface="思源宋体 CN SemiBold" panose="02020600000000000000" charset="-122"/>
                  <a:ea typeface="思源宋体 CN SemiBold" panose="02020600000000000000" charset="-122"/>
                </a:endParaRPr>
              </a:p>
            </p:txBody>
          </p:sp>
          <p:sp>
            <p:nvSpPr>
              <p:cNvPr id="32" name="文本框 31"/>
              <p:cNvSpPr txBox="1"/>
              <p:nvPr/>
            </p:nvSpPr>
            <p:spPr>
              <a:xfrm>
                <a:off x="1609959" y="3140861"/>
                <a:ext cx="3485758"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solidFill>
                      <a:srgbClr val="4D4C51"/>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a:t>
                </a:r>
                <a:endParaRPr lang="zh-CN" altLang="en-US" sz="1200" dirty="0">
                  <a:solidFill>
                    <a:srgbClr val="4D4C51"/>
                  </a:solidFill>
                  <a:latin typeface="思源黑体 CN Normal" panose="020B0400000000000000" charset="-122"/>
                  <a:ea typeface="思源黑体 CN Normal" panose="020B0400000000000000" charset="-122"/>
                  <a:cs typeface="思源黑体 CN Normal" panose="020B0400000000000000" charset="-122"/>
                </a:endParaRPr>
              </a:p>
            </p:txBody>
          </p:sp>
        </p:grpSp>
      </p:grpSp>
      <p:sp>
        <p:nvSpPr>
          <p:cNvPr id="40" name="任意多边形 39"/>
          <p:cNvSpPr/>
          <p:nvPr/>
        </p:nvSpPr>
        <p:spPr>
          <a:xfrm>
            <a:off x="0" y="6235700"/>
            <a:ext cx="12192000" cy="622300"/>
          </a:xfrm>
          <a:custGeom>
            <a:avLst/>
            <a:gdLst>
              <a:gd name="connsiteX0" fmla="*/ 6096002 w 12192000"/>
              <a:gd name="connsiteY0" fmla="*/ 0 h 749300"/>
              <a:gd name="connsiteX1" fmla="*/ 12134950 w 12192000"/>
              <a:gd name="connsiteY1" fmla="*/ 628284 h 749300"/>
              <a:gd name="connsiteX2" fmla="*/ 12192000 w 12192000"/>
              <a:gd name="connsiteY2" fmla="*/ 652749 h 749300"/>
              <a:gd name="connsiteX3" fmla="*/ 12192000 w 12192000"/>
              <a:gd name="connsiteY3" fmla="*/ 749300 h 749300"/>
              <a:gd name="connsiteX4" fmla="*/ 0 w 12192000"/>
              <a:gd name="connsiteY4" fmla="*/ 749300 h 749300"/>
              <a:gd name="connsiteX5" fmla="*/ 0 w 12192000"/>
              <a:gd name="connsiteY5" fmla="*/ 652750 h 749300"/>
              <a:gd name="connsiteX6" fmla="*/ 57052 w 12192000"/>
              <a:gd name="connsiteY6" fmla="*/ 628284 h 749300"/>
              <a:gd name="connsiteX7" fmla="*/ 6096002 w 12192000"/>
              <a:gd name="connsiteY7" fmla="*/ 0 h 74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749300">
                <a:moveTo>
                  <a:pt x="6096002" y="0"/>
                </a:moveTo>
                <a:cubicBezTo>
                  <a:pt x="8810754" y="0"/>
                  <a:pt x="11140000" y="259068"/>
                  <a:pt x="12134950" y="628284"/>
                </a:cubicBezTo>
                <a:lnTo>
                  <a:pt x="12192000" y="652749"/>
                </a:lnTo>
                <a:lnTo>
                  <a:pt x="12192000" y="749300"/>
                </a:lnTo>
                <a:lnTo>
                  <a:pt x="0" y="749300"/>
                </a:lnTo>
                <a:lnTo>
                  <a:pt x="0" y="652750"/>
                </a:lnTo>
                <a:lnTo>
                  <a:pt x="57052" y="628284"/>
                </a:lnTo>
                <a:cubicBezTo>
                  <a:pt x="1052003" y="259068"/>
                  <a:pt x="3381248" y="0"/>
                  <a:pt x="6096002" y="0"/>
                </a:cubicBez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7"/>
          <p:cNvSpPr/>
          <p:nvPr/>
        </p:nvSpPr>
        <p:spPr>
          <a:xfrm flipH="1">
            <a:off x="11277600" y="0"/>
            <a:ext cx="914400" cy="1313702"/>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13" name="组合 12"/>
          <p:cNvGrpSpPr/>
          <p:nvPr/>
        </p:nvGrpSpPr>
        <p:grpSpPr>
          <a:xfrm>
            <a:off x="2277481" y="1313702"/>
            <a:ext cx="7734828" cy="3944097"/>
            <a:chOff x="1866900" y="1313702"/>
            <a:chExt cx="7734828" cy="3944097"/>
          </a:xfrm>
        </p:grpSpPr>
        <p:grpSp>
          <p:nvGrpSpPr>
            <p:cNvPr id="2" name="组合 1"/>
            <p:cNvGrpSpPr/>
            <p:nvPr/>
          </p:nvGrpSpPr>
          <p:grpSpPr>
            <a:xfrm>
              <a:off x="5349361" y="1938200"/>
              <a:ext cx="4252367" cy="2709705"/>
              <a:chOff x="5215629" y="1848497"/>
              <a:chExt cx="4252367" cy="2709705"/>
            </a:xfrm>
          </p:grpSpPr>
          <p:sp>
            <p:nvSpPr>
              <p:cNvPr id="3" name="文本框 2"/>
              <p:cNvSpPr txBox="1"/>
              <p:nvPr/>
            </p:nvSpPr>
            <p:spPr>
              <a:xfrm>
                <a:off x="5215629" y="2665132"/>
                <a:ext cx="3877985" cy="830997"/>
              </a:xfrm>
              <a:prstGeom prst="rect">
                <a:avLst/>
              </a:prstGeom>
              <a:noFill/>
            </p:spPr>
            <p:txBody>
              <a:bodyPr wrap="none" rtlCol="0">
                <a:spAutoFit/>
              </a:bodyPr>
              <a:lstStyle/>
              <a:p>
                <a:r>
                  <a:rPr lang="zh-CN" altLang="en-US" sz="4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个人基本信息</a:t>
                </a:r>
                <a:endParaRPr lang="zh-CN" altLang="en-US" sz="4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4" name="文本框 3"/>
              <p:cNvSpPr txBox="1"/>
              <p:nvPr/>
            </p:nvSpPr>
            <p:spPr>
              <a:xfrm>
                <a:off x="5313419" y="3496373"/>
                <a:ext cx="4154577"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5" name="文本框 4"/>
              <p:cNvSpPr txBox="1"/>
              <p:nvPr/>
            </p:nvSpPr>
            <p:spPr>
              <a:xfrm>
                <a:off x="5215629" y="1848497"/>
                <a:ext cx="995785" cy="830997"/>
              </a:xfrm>
              <a:prstGeom prst="rect">
                <a:avLst/>
              </a:prstGeom>
              <a:noFill/>
            </p:spPr>
            <p:txBody>
              <a:bodyPr wrap="none" rtlCol="0">
                <a:spAutoFit/>
              </a:bodyPr>
              <a:lstStyle/>
              <a:p>
                <a:r>
                  <a:rPr lang="en-US" altLang="zh-CN" sz="4800" dirty="0">
                    <a:solidFill>
                      <a:srgbClr val="A47A67"/>
                    </a:solidFill>
                    <a:latin typeface="思源宋体 CN SemiBold" panose="02020600000000000000" charset="-122"/>
                    <a:ea typeface="思源宋体 CN SemiBold" panose="02020600000000000000" charset="-122"/>
                  </a:rPr>
                  <a:t>01</a:t>
                </a:r>
                <a:endParaRPr lang="zh-CN" altLang="en-US" sz="4800" dirty="0">
                  <a:solidFill>
                    <a:srgbClr val="A47A67"/>
                  </a:solidFill>
                  <a:latin typeface="思源宋体 CN SemiBold" panose="02020600000000000000" charset="-122"/>
                  <a:ea typeface="思源宋体 CN SemiBold" panose="02020600000000000000" charset="-122"/>
                </a:endParaRPr>
              </a:p>
            </p:txBody>
          </p:sp>
        </p:grpSp>
        <p:grpSp>
          <p:nvGrpSpPr>
            <p:cNvPr id="12" name="组合 11"/>
            <p:cNvGrpSpPr/>
            <p:nvPr/>
          </p:nvGrpSpPr>
          <p:grpSpPr>
            <a:xfrm>
              <a:off x="1866900" y="1313702"/>
              <a:ext cx="3419975" cy="3944097"/>
              <a:chOff x="1866900" y="1313702"/>
              <a:chExt cx="3419975" cy="3944097"/>
            </a:xfrm>
          </p:grpSpPr>
          <p:sp>
            <p:nvSpPr>
              <p:cNvPr id="10" name="圆角矩形 9"/>
              <p:cNvSpPr/>
              <p:nvPr/>
            </p:nvSpPr>
            <p:spPr>
              <a:xfrm>
                <a:off x="1866900" y="1313702"/>
                <a:ext cx="2933700" cy="3944097"/>
              </a:xfrm>
              <a:prstGeom prst="roundRect">
                <a:avLst>
                  <a:gd name="adj" fmla="val 5844"/>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rotWithShape="1">
              <a:blip r:embed="rId1" cstate="print">
                <a:extLst>
                  <a:ext uri="{28A0092B-C50C-407E-A947-70E740481C1C}">
                    <a14:useLocalDpi xmlns:a14="http://schemas.microsoft.com/office/drawing/2010/main" val="0"/>
                  </a:ext>
                </a:extLst>
              </a:blip>
              <a:srcRect l="27663" t="10089" r="29021"/>
              <a:stretch>
                <a:fillRect/>
              </a:stretch>
            </p:blipFill>
            <p:spPr>
              <a:xfrm flipH="1">
                <a:off x="2504941" y="1409700"/>
                <a:ext cx="2781934" cy="3848099"/>
              </a:xfrm>
              <a:prstGeom prst="rect">
                <a:avLst/>
              </a:prstGeom>
            </p:spPr>
          </p:pic>
          <p:sp>
            <p:nvSpPr>
              <p:cNvPr id="11" name="文本框 10"/>
              <p:cNvSpPr txBox="1"/>
              <p:nvPr/>
            </p:nvSpPr>
            <p:spPr>
              <a:xfrm>
                <a:off x="2104366" y="2199900"/>
                <a:ext cx="738664" cy="2171700"/>
              </a:xfrm>
              <a:prstGeom prst="rect">
                <a:avLst/>
              </a:prstGeom>
              <a:noFill/>
            </p:spPr>
            <p:txBody>
              <a:bodyPr vert="eaVert" wrap="square" rtlCol="0">
                <a:spAutoFit/>
              </a:bodyPr>
              <a:lstStyle/>
              <a:p>
                <a:pPr algn="ctr"/>
                <a:r>
                  <a:rPr lang="zh-CN" altLang="en-US" sz="3600" dirty="0">
                    <a:solidFill>
                      <a:schemeClr val="bg1">
                        <a:alpha val="51000"/>
                      </a:schemeClr>
                    </a:solidFill>
                    <a:latin typeface="思源宋体 CN SemiBold" panose="02020600000000000000" charset="-122"/>
                    <a:ea typeface="思源宋体 CN SemiBold" panose="02020600000000000000" charset="-122"/>
                    <a:cs typeface="思源黑体 CN Normal" panose="020B0400000000000000" charset="-122"/>
                  </a:rPr>
                  <a:t>第一部分</a:t>
                </a:r>
                <a:endParaRPr lang="zh-CN" altLang="en-US" sz="3600" dirty="0">
                  <a:solidFill>
                    <a:schemeClr val="bg1">
                      <a:alpha val="51000"/>
                    </a:schemeClr>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11627318" y="0"/>
            <a:ext cx="564682" cy="811268"/>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文本框 2"/>
          <p:cNvSpPr txBox="1"/>
          <p:nvPr/>
        </p:nvSpPr>
        <p:spPr>
          <a:xfrm>
            <a:off x="4926449" y="288048"/>
            <a:ext cx="2339102" cy="523220"/>
          </a:xfrm>
          <a:prstGeom prst="rect">
            <a:avLst/>
          </a:prstGeom>
          <a:noFill/>
        </p:spPr>
        <p:txBody>
          <a:bodyPr wrap="none" rtlCol="0">
            <a:spAutoFit/>
          </a:bodyPr>
          <a:lstStyle/>
          <a:p>
            <a:pPr algn="ctr"/>
            <a:r>
              <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个人基本信息</a:t>
            </a:r>
            <a:endPar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11" name="任意多边形 10"/>
          <p:cNvSpPr/>
          <p:nvPr/>
        </p:nvSpPr>
        <p:spPr>
          <a:xfrm>
            <a:off x="2" y="2165684"/>
            <a:ext cx="3089708" cy="4692316"/>
          </a:xfrm>
          <a:custGeom>
            <a:avLst/>
            <a:gdLst>
              <a:gd name="connsiteX0" fmla="*/ 694891 w 4448743"/>
              <a:gd name="connsiteY0" fmla="*/ 0 h 5931665"/>
              <a:gd name="connsiteX1" fmla="*/ 4448743 w 4448743"/>
              <a:gd name="connsiteY1" fmla="*/ 3753852 h 5931665"/>
              <a:gd name="connsiteX2" fmla="*/ 3807644 w 4448743"/>
              <a:gd name="connsiteY2" fmla="*/ 5852667 h 5931665"/>
              <a:gd name="connsiteX3" fmla="*/ 3748570 w 4448743"/>
              <a:gd name="connsiteY3" fmla="*/ 5931665 h 5931665"/>
              <a:gd name="connsiteX4" fmla="*/ 0 w 4448743"/>
              <a:gd name="connsiteY4" fmla="*/ 5931665 h 5931665"/>
              <a:gd name="connsiteX5" fmla="*/ 0 w 4448743"/>
              <a:gd name="connsiteY5" fmla="*/ 65257 h 5931665"/>
              <a:gd name="connsiteX6" fmla="*/ 123216 w 4448743"/>
              <a:gd name="connsiteY6" fmla="*/ 43253 h 5931665"/>
              <a:gd name="connsiteX7" fmla="*/ 694891 w 4448743"/>
              <a:gd name="connsiteY7" fmla="*/ 0 h 593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8743" h="5931665">
                <a:moveTo>
                  <a:pt x="694891" y="0"/>
                </a:moveTo>
                <a:cubicBezTo>
                  <a:pt x="2768086" y="0"/>
                  <a:pt x="4448743" y="1680657"/>
                  <a:pt x="4448743" y="3753852"/>
                </a:cubicBezTo>
                <a:cubicBezTo>
                  <a:pt x="4448743" y="4531300"/>
                  <a:pt x="4212401" y="5253548"/>
                  <a:pt x="3807644" y="5852667"/>
                </a:cubicBezTo>
                <a:lnTo>
                  <a:pt x="3748570" y="5931665"/>
                </a:lnTo>
                <a:lnTo>
                  <a:pt x="0" y="5931665"/>
                </a:lnTo>
                <a:lnTo>
                  <a:pt x="0" y="65257"/>
                </a:lnTo>
                <a:lnTo>
                  <a:pt x="123216" y="43253"/>
                </a:lnTo>
                <a:cubicBezTo>
                  <a:pt x="309617" y="14772"/>
                  <a:pt x="500529" y="0"/>
                  <a:pt x="694891" y="0"/>
                </a:cubicBez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descr="Cheerful asian tourist blogger woman using smartphone for direction and looking on location map while traveling on the street at downtown city."/>
          <p:cNvPicPr>
            <a:picLocks noChangeAspect="1" noChangeArrowheads="1"/>
          </p:cNvPicPr>
          <p:nvPr/>
        </p:nvPicPr>
        <p:blipFill>
          <a:blip r:embed="rId1">
            <a:extLst>
              <a:ext uri="{28A0092B-C50C-407E-A947-70E740481C1C}">
                <a14:useLocalDpi xmlns:a14="http://schemas.microsoft.com/office/drawing/2010/main" val="0"/>
              </a:ext>
            </a:extLst>
          </a:blip>
          <a:srcRect l="27900" r="19987"/>
          <a:stretch>
            <a:fillRect/>
          </a:stretch>
        </p:blipFill>
        <p:spPr bwMode="auto">
          <a:xfrm>
            <a:off x="1269776" y="1856958"/>
            <a:ext cx="3107274" cy="3352801"/>
          </a:xfrm>
          <a:custGeom>
            <a:avLst/>
            <a:gdLst>
              <a:gd name="connsiteX0" fmla="*/ 105585 w 3107274"/>
              <a:gd name="connsiteY0" fmla="*/ 0 h 3352801"/>
              <a:gd name="connsiteX1" fmla="*/ 3001689 w 3107274"/>
              <a:gd name="connsiteY1" fmla="*/ 0 h 3352801"/>
              <a:gd name="connsiteX2" fmla="*/ 3107274 w 3107274"/>
              <a:gd name="connsiteY2" fmla="*/ 105585 h 3352801"/>
              <a:gd name="connsiteX3" fmla="*/ 3107274 w 3107274"/>
              <a:gd name="connsiteY3" fmla="*/ 3247216 h 3352801"/>
              <a:gd name="connsiteX4" fmla="*/ 3001689 w 3107274"/>
              <a:gd name="connsiteY4" fmla="*/ 3352801 h 3352801"/>
              <a:gd name="connsiteX5" fmla="*/ 105585 w 3107274"/>
              <a:gd name="connsiteY5" fmla="*/ 3352801 h 3352801"/>
              <a:gd name="connsiteX6" fmla="*/ 0 w 3107274"/>
              <a:gd name="connsiteY6" fmla="*/ 3247216 h 3352801"/>
              <a:gd name="connsiteX7" fmla="*/ 0 w 3107274"/>
              <a:gd name="connsiteY7" fmla="*/ 105585 h 3352801"/>
              <a:gd name="connsiteX8" fmla="*/ 105585 w 3107274"/>
              <a:gd name="connsiteY8" fmla="*/ 0 h 335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07274" h="3352801">
                <a:moveTo>
                  <a:pt x="105585" y="0"/>
                </a:moveTo>
                <a:lnTo>
                  <a:pt x="3001689" y="0"/>
                </a:lnTo>
                <a:cubicBezTo>
                  <a:pt x="3060002" y="0"/>
                  <a:pt x="3107274" y="47272"/>
                  <a:pt x="3107274" y="105585"/>
                </a:cubicBezTo>
                <a:lnTo>
                  <a:pt x="3107274" y="3247216"/>
                </a:lnTo>
                <a:cubicBezTo>
                  <a:pt x="3107274" y="3305529"/>
                  <a:pt x="3060002" y="3352801"/>
                  <a:pt x="3001689" y="3352801"/>
                </a:cubicBezTo>
                <a:lnTo>
                  <a:pt x="105585" y="3352801"/>
                </a:lnTo>
                <a:cubicBezTo>
                  <a:pt x="47272" y="3352801"/>
                  <a:pt x="0" y="3305529"/>
                  <a:pt x="0" y="3247216"/>
                </a:cubicBezTo>
                <a:lnTo>
                  <a:pt x="0" y="105585"/>
                </a:lnTo>
                <a:cubicBezTo>
                  <a:pt x="0" y="47272"/>
                  <a:pt x="47272" y="0"/>
                  <a:pt x="105585" y="0"/>
                </a:cubicBezTo>
                <a:close/>
              </a:path>
            </a:pathLst>
          </a:custGeom>
          <a:noFill/>
          <a:extLst>
            <a:ext uri="{909E8E84-426E-40DD-AFC4-6F175D3DCCD1}">
              <a14:hiddenFill xmlns:a14="http://schemas.microsoft.com/office/drawing/2010/main">
                <a:solidFill>
                  <a:srgbClr val="FFFFFF"/>
                </a:solidFill>
              </a14:hiddenFill>
            </a:ext>
          </a:extLst>
        </p:spPr>
      </p:pic>
      <p:grpSp>
        <p:nvGrpSpPr>
          <p:cNvPr id="10" name="组合 9"/>
          <p:cNvGrpSpPr/>
          <p:nvPr/>
        </p:nvGrpSpPr>
        <p:grpSpPr>
          <a:xfrm>
            <a:off x="1696254" y="5209759"/>
            <a:ext cx="2254318" cy="503004"/>
            <a:chOff x="1696254" y="5209759"/>
            <a:chExt cx="2254318" cy="503004"/>
          </a:xfrm>
        </p:grpSpPr>
        <p:sp>
          <p:nvSpPr>
            <p:cNvPr id="15" name="圆角矩形 14"/>
            <p:cNvSpPr/>
            <p:nvPr/>
          </p:nvSpPr>
          <p:spPr>
            <a:xfrm>
              <a:off x="1696254" y="5209759"/>
              <a:ext cx="2254318" cy="503004"/>
            </a:xfrm>
            <a:prstGeom prst="roundRect">
              <a:avLst>
                <a:gd name="adj" fmla="val 50000"/>
              </a:avLst>
            </a:prstGeom>
            <a:solidFill>
              <a:schemeClr val="bg1"/>
            </a:solidFill>
            <a:ln w="28575">
              <a:solidFill>
                <a:srgbClr val="A47A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2038583" y="5276595"/>
              <a:ext cx="1569660" cy="369332"/>
            </a:xfrm>
            <a:prstGeom prst="rect">
              <a:avLst/>
            </a:prstGeom>
            <a:noFill/>
          </p:spPr>
          <p:txBody>
            <a:bodyPr wrap="none" rtlCol="0">
              <a:spAutoFit/>
            </a:bodyPr>
            <a:lstStyle/>
            <a:p>
              <a:pPr algn="ctr"/>
              <a:r>
                <a:rPr lang="zh-CN" altLang="en-US"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姓名：稻小壳</a:t>
              </a:r>
              <a:endParaRPr lang="zh-CN" altLang="en-US"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nvGrpSpPr>
          <p:cNvPr id="13" name="组合 12"/>
          <p:cNvGrpSpPr/>
          <p:nvPr/>
        </p:nvGrpSpPr>
        <p:grpSpPr>
          <a:xfrm>
            <a:off x="5114993" y="3375452"/>
            <a:ext cx="5507442" cy="2272779"/>
            <a:chOff x="5738703" y="3079897"/>
            <a:chExt cx="5507442" cy="2272779"/>
          </a:xfrm>
        </p:grpSpPr>
        <p:sp>
          <p:nvSpPr>
            <p:cNvPr id="20" name="文本框 19"/>
            <p:cNvSpPr txBox="1"/>
            <p:nvPr/>
          </p:nvSpPr>
          <p:spPr>
            <a:xfrm>
              <a:off x="5892708" y="3079897"/>
              <a:ext cx="1447832" cy="461665"/>
            </a:xfrm>
            <a:prstGeom prst="rect">
              <a:avLst/>
            </a:prstGeom>
            <a:noFill/>
          </p:spPr>
          <p:txBody>
            <a:bodyPr wrap="none" rtlCol="0">
              <a:spAutoFit/>
            </a:bodyPr>
            <a:lstStyle/>
            <a:p>
              <a:r>
                <a:rPr lang="zh-CN" altLang="en-US" sz="2400" dirty="0">
                  <a:solidFill>
                    <a:srgbClr val="A47A67"/>
                  </a:solidFill>
                  <a:latin typeface="思源宋体 CN SemiBold" panose="02020600000000000000" charset="-122"/>
                  <a:ea typeface="思源宋体 CN SemiBold" panose="02020600000000000000" charset="-122"/>
                </a:rPr>
                <a:t>年龄：</a:t>
              </a:r>
              <a:r>
                <a:rPr lang="en-US" altLang="zh-CN" sz="2000" dirty="0">
                  <a:solidFill>
                    <a:srgbClr val="A47A67"/>
                  </a:solidFill>
                  <a:latin typeface="思源宋体 CN SemiBold" panose="02020600000000000000" charset="-122"/>
                  <a:ea typeface="思源宋体 CN SemiBold" panose="02020600000000000000" charset="-122"/>
                </a:rPr>
                <a:t>35</a:t>
              </a:r>
              <a:endParaRPr lang="zh-CN" altLang="en-US" sz="2000" dirty="0">
                <a:solidFill>
                  <a:srgbClr val="A47A67"/>
                </a:solidFill>
                <a:latin typeface="思源宋体 CN SemiBold" panose="02020600000000000000" charset="-122"/>
                <a:ea typeface="思源宋体 CN SemiBold" panose="02020600000000000000" charset="-122"/>
              </a:endParaRPr>
            </a:p>
          </p:txBody>
        </p:sp>
        <p:sp>
          <p:nvSpPr>
            <p:cNvPr id="21" name="文本框 20"/>
            <p:cNvSpPr txBox="1"/>
            <p:nvPr/>
          </p:nvSpPr>
          <p:spPr>
            <a:xfrm>
              <a:off x="5892707" y="3985454"/>
              <a:ext cx="1415772" cy="461665"/>
            </a:xfrm>
            <a:prstGeom prst="rect">
              <a:avLst/>
            </a:prstGeom>
            <a:noFill/>
          </p:spPr>
          <p:txBody>
            <a:bodyPr wrap="none" rtlCol="0">
              <a:spAutoFit/>
            </a:bodyPr>
            <a:lstStyle/>
            <a:p>
              <a:r>
                <a:rPr lang="zh-CN" altLang="en-US" sz="2400" dirty="0">
                  <a:solidFill>
                    <a:srgbClr val="A47A67"/>
                  </a:solidFill>
                  <a:latin typeface="思源宋体 CN SemiBold" panose="02020600000000000000" charset="-122"/>
                  <a:ea typeface="思源宋体 CN SemiBold" panose="02020600000000000000" charset="-122"/>
                </a:rPr>
                <a:t>性别：</a:t>
              </a:r>
              <a:r>
                <a:rPr lang="zh-CN" altLang="en-US" sz="2000" dirty="0">
                  <a:solidFill>
                    <a:srgbClr val="A47A67"/>
                  </a:solidFill>
                  <a:latin typeface="思源宋体 CN SemiBold" panose="02020600000000000000" charset="-122"/>
                  <a:ea typeface="思源宋体 CN SemiBold" panose="02020600000000000000" charset="-122"/>
                </a:rPr>
                <a:t>男</a:t>
              </a:r>
              <a:endParaRPr lang="zh-CN" altLang="en-US" sz="2000" dirty="0">
                <a:solidFill>
                  <a:srgbClr val="A47A67"/>
                </a:solidFill>
                <a:latin typeface="思源宋体 CN SemiBold" panose="02020600000000000000" charset="-122"/>
                <a:ea typeface="思源宋体 CN SemiBold" panose="02020600000000000000" charset="-122"/>
              </a:endParaRPr>
            </a:p>
          </p:txBody>
        </p:sp>
        <p:sp>
          <p:nvSpPr>
            <p:cNvPr id="22" name="文本框 21"/>
            <p:cNvSpPr txBox="1"/>
            <p:nvPr/>
          </p:nvSpPr>
          <p:spPr>
            <a:xfrm>
              <a:off x="5892710" y="4891011"/>
              <a:ext cx="1620957" cy="461665"/>
            </a:xfrm>
            <a:prstGeom prst="rect">
              <a:avLst/>
            </a:prstGeom>
            <a:noFill/>
          </p:spPr>
          <p:txBody>
            <a:bodyPr wrap="none" rtlCol="0">
              <a:spAutoFit/>
            </a:bodyPr>
            <a:lstStyle/>
            <a:p>
              <a:r>
                <a:rPr lang="zh-CN" altLang="en-US" sz="2400" dirty="0">
                  <a:solidFill>
                    <a:srgbClr val="A47A67"/>
                  </a:solidFill>
                  <a:latin typeface="思源宋体 CN SemiBold" panose="02020600000000000000" charset="-122"/>
                  <a:ea typeface="思源宋体 CN SemiBold" panose="02020600000000000000" charset="-122"/>
                </a:rPr>
                <a:t>籍贯：</a:t>
              </a:r>
              <a:r>
                <a:rPr lang="zh-CN" altLang="en-US" sz="2000" dirty="0">
                  <a:solidFill>
                    <a:srgbClr val="A47A67"/>
                  </a:solidFill>
                  <a:latin typeface="思源宋体 CN SemiBold" panose="02020600000000000000" charset="-122"/>
                  <a:ea typeface="思源宋体 CN SemiBold" panose="02020600000000000000" charset="-122"/>
                </a:rPr>
                <a:t>陕西</a:t>
              </a:r>
              <a:endParaRPr lang="zh-CN" altLang="en-US" sz="2000" dirty="0">
                <a:solidFill>
                  <a:srgbClr val="A47A67"/>
                </a:solidFill>
                <a:latin typeface="思源宋体 CN SemiBold" panose="02020600000000000000" charset="-122"/>
                <a:ea typeface="思源宋体 CN SemiBold" panose="02020600000000000000" charset="-122"/>
              </a:endParaRPr>
            </a:p>
          </p:txBody>
        </p:sp>
        <p:sp>
          <p:nvSpPr>
            <p:cNvPr id="23" name="文本框 22"/>
            <p:cNvSpPr txBox="1"/>
            <p:nvPr/>
          </p:nvSpPr>
          <p:spPr>
            <a:xfrm>
              <a:off x="8599267" y="3079897"/>
              <a:ext cx="1620957" cy="461665"/>
            </a:xfrm>
            <a:prstGeom prst="rect">
              <a:avLst/>
            </a:prstGeom>
            <a:noFill/>
          </p:spPr>
          <p:txBody>
            <a:bodyPr wrap="none" rtlCol="0">
              <a:spAutoFit/>
            </a:bodyPr>
            <a:lstStyle/>
            <a:p>
              <a:r>
                <a:rPr lang="zh-CN" altLang="en-US" sz="2400" dirty="0">
                  <a:solidFill>
                    <a:srgbClr val="A47A67"/>
                  </a:solidFill>
                  <a:latin typeface="思源宋体 CN SemiBold" panose="02020600000000000000" charset="-122"/>
                  <a:ea typeface="思源宋体 CN SemiBold" panose="02020600000000000000" charset="-122"/>
                </a:rPr>
                <a:t>学历：</a:t>
              </a:r>
              <a:r>
                <a:rPr lang="zh-CN" altLang="en-US" sz="2000" dirty="0">
                  <a:solidFill>
                    <a:srgbClr val="A47A67"/>
                  </a:solidFill>
                  <a:latin typeface="思源宋体 CN SemiBold" panose="02020600000000000000" charset="-122"/>
                  <a:ea typeface="思源宋体 CN SemiBold" panose="02020600000000000000" charset="-122"/>
                </a:rPr>
                <a:t>硕士</a:t>
              </a:r>
              <a:endParaRPr lang="zh-CN" altLang="en-US" sz="2000" dirty="0">
                <a:solidFill>
                  <a:srgbClr val="A47A67"/>
                </a:solidFill>
                <a:latin typeface="思源宋体 CN SemiBold" panose="02020600000000000000" charset="-122"/>
                <a:ea typeface="思源宋体 CN SemiBold" panose="02020600000000000000" charset="-122"/>
              </a:endParaRPr>
            </a:p>
          </p:txBody>
        </p:sp>
        <p:sp>
          <p:nvSpPr>
            <p:cNvPr id="24" name="文本框 23"/>
            <p:cNvSpPr txBox="1"/>
            <p:nvPr/>
          </p:nvSpPr>
          <p:spPr>
            <a:xfrm>
              <a:off x="8599267" y="3985454"/>
              <a:ext cx="2133918" cy="461665"/>
            </a:xfrm>
            <a:prstGeom prst="rect">
              <a:avLst/>
            </a:prstGeom>
            <a:noFill/>
          </p:spPr>
          <p:txBody>
            <a:bodyPr wrap="none" rtlCol="0">
              <a:spAutoFit/>
            </a:bodyPr>
            <a:lstStyle/>
            <a:p>
              <a:r>
                <a:rPr lang="zh-CN" altLang="en-US" sz="2400" dirty="0">
                  <a:solidFill>
                    <a:srgbClr val="A47A67"/>
                  </a:solidFill>
                  <a:latin typeface="思源宋体 CN SemiBold" panose="02020600000000000000" charset="-122"/>
                  <a:ea typeface="思源宋体 CN SemiBold" panose="02020600000000000000" charset="-122"/>
                </a:rPr>
                <a:t>专业：</a:t>
              </a:r>
              <a:r>
                <a:rPr lang="zh-CN" altLang="en-US" sz="2000" dirty="0">
                  <a:solidFill>
                    <a:srgbClr val="A47A67"/>
                  </a:solidFill>
                  <a:latin typeface="思源宋体 CN SemiBold" panose="02020600000000000000" charset="-122"/>
                  <a:ea typeface="思源宋体 CN SemiBold" panose="02020600000000000000" charset="-122"/>
                </a:rPr>
                <a:t>工商管理</a:t>
              </a:r>
              <a:endParaRPr lang="zh-CN" altLang="en-US" sz="2000" dirty="0">
                <a:solidFill>
                  <a:srgbClr val="A47A67"/>
                </a:solidFill>
                <a:latin typeface="思源宋体 CN SemiBold" panose="02020600000000000000" charset="-122"/>
                <a:ea typeface="思源宋体 CN SemiBold" panose="02020600000000000000" charset="-122"/>
              </a:endParaRPr>
            </a:p>
          </p:txBody>
        </p:sp>
        <p:sp>
          <p:nvSpPr>
            <p:cNvPr id="25" name="文本框 24"/>
            <p:cNvSpPr txBox="1"/>
            <p:nvPr/>
          </p:nvSpPr>
          <p:spPr>
            <a:xfrm>
              <a:off x="8599267" y="4891011"/>
              <a:ext cx="2646878" cy="461665"/>
            </a:xfrm>
            <a:prstGeom prst="rect">
              <a:avLst/>
            </a:prstGeom>
            <a:noFill/>
          </p:spPr>
          <p:txBody>
            <a:bodyPr wrap="none" rtlCol="0">
              <a:spAutoFit/>
            </a:bodyPr>
            <a:lstStyle/>
            <a:p>
              <a:r>
                <a:rPr lang="zh-CN" altLang="en-US" sz="2400" dirty="0">
                  <a:solidFill>
                    <a:srgbClr val="A47A67"/>
                  </a:solidFill>
                  <a:latin typeface="思源宋体 CN SemiBold" panose="02020600000000000000" charset="-122"/>
                  <a:ea typeface="思源宋体 CN SemiBold" panose="02020600000000000000" charset="-122"/>
                </a:rPr>
                <a:t>大学：</a:t>
              </a:r>
              <a:r>
                <a:rPr lang="zh-CN" altLang="en-US" sz="2000" dirty="0">
                  <a:solidFill>
                    <a:srgbClr val="A47A67"/>
                  </a:solidFill>
                  <a:latin typeface="思源宋体 CN SemiBold" panose="02020600000000000000" charset="-122"/>
                  <a:ea typeface="思源宋体 CN SemiBold" panose="02020600000000000000" charset="-122"/>
                </a:rPr>
                <a:t>西安交通大学</a:t>
              </a:r>
              <a:endParaRPr lang="zh-CN" altLang="en-US" sz="2000" dirty="0">
                <a:solidFill>
                  <a:srgbClr val="A47A67"/>
                </a:solidFill>
                <a:latin typeface="思源宋体 CN SemiBold" panose="02020600000000000000" charset="-122"/>
                <a:ea typeface="思源宋体 CN SemiBold" panose="02020600000000000000" charset="-122"/>
              </a:endParaRPr>
            </a:p>
          </p:txBody>
        </p:sp>
        <p:sp>
          <p:nvSpPr>
            <p:cNvPr id="12" name="椭圆 11"/>
            <p:cNvSpPr/>
            <p:nvPr/>
          </p:nvSpPr>
          <p:spPr>
            <a:xfrm>
              <a:off x="5738703" y="3233728"/>
              <a:ext cx="154004" cy="15400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A47A67"/>
                </a:solidFill>
              </a:endParaRPr>
            </a:p>
          </p:txBody>
        </p:sp>
        <p:sp>
          <p:nvSpPr>
            <p:cNvPr id="27" name="椭圆 26"/>
            <p:cNvSpPr/>
            <p:nvPr/>
          </p:nvSpPr>
          <p:spPr>
            <a:xfrm>
              <a:off x="5738703" y="4148013"/>
              <a:ext cx="154004" cy="15400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A47A67"/>
                </a:solidFill>
              </a:endParaRPr>
            </a:p>
          </p:txBody>
        </p:sp>
        <p:sp>
          <p:nvSpPr>
            <p:cNvPr id="28" name="椭圆 27"/>
            <p:cNvSpPr/>
            <p:nvPr/>
          </p:nvSpPr>
          <p:spPr>
            <a:xfrm>
              <a:off x="5738703" y="5062298"/>
              <a:ext cx="154004" cy="15400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A47A67"/>
                </a:solidFill>
              </a:endParaRPr>
            </a:p>
          </p:txBody>
        </p:sp>
        <p:sp>
          <p:nvSpPr>
            <p:cNvPr id="29" name="椭圆 28"/>
            <p:cNvSpPr/>
            <p:nvPr/>
          </p:nvSpPr>
          <p:spPr>
            <a:xfrm>
              <a:off x="8490204" y="3233728"/>
              <a:ext cx="154004" cy="15400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A47A67"/>
                </a:solidFill>
              </a:endParaRPr>
            </a:p>
          </p:txBody>
        </p:sp>
        <p:sp>
          <p:nvSpPr>
            <p:cNvPr id="30" name="椭圆 29"/>
            <p:cNvSpPr/>
            <p:nvPr/>
          </p:nvSpPr>
          <p:spPr>
            <a:xfrm>
              <a:off x="8490204" y="4148013"/>
              <a:ext cx="154004" cy="15400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A47A67"/>
                </a:solidFill>
              </a:endParaRPr>
            </a:p>
          </p:txBody>
        </p:sp>
        <p:sp>
          <p:nvSpPr>
            <p:cNvPr id="31" name="椭圆 30"/>
            <p:cNvSpPr/>
            <p:nvPr/>
          </p:nvSpPr>
          <p:spPr>
            <a:xfrm>
              <a:off x="8490204" y="5062298"/>
              <a:ext cx="154004" cy="15400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A47A67"/>
                </a:solidFill>
              </a:endParaRPr>
            </a:p>
          </p:txBody>
        </p:sp>
      </p:grpSp>
      <p:sp>
        <p:nvSpPr>
          <p:cNvPr id="33" name="文本框 32"/>
          <p:cNvSpPr txBox="1"/>
          <p:nvPr/>
        </p:nvSpPr>
        <p:spPr>
          <a:xfrm>
            <a:off x="4989865" y="1902503"/>
            <a:ext cx="5918963" cy="12003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6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a:t>
            </a:r>
            <a:endParaRPr lang="zh-CN" altLang="en-US" sz="16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34" name="文本框 33"/>
          <p:cNvSpPr txBox="1"/>
          <p:nvPr/>
        </p:nvSpPr>
        <p:spPr>
          <a:xfrm>
            <a:off x="4989865" y="1435469"/>
            <a:ext cx="1980029" cy="400110"/>
          </a:xfrm>
          <a:prstGeom prst="rect">
            <a:avLst/>
          </a:prstGeom>
          <a:noFill/>
        </p:spPr>
        <p:txBody>
          <a:bodyPr wrap="none" rtlCol="0">
            <a:spAutoFit/>
          </a:bodyPr>
          <a:lstStyle/>
          <a:p>
            <a:pPr algn="ctr"/>
            <a:r>
              <a:rPr lang="zh-CN" altLang="en-US" sz="20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个人基本信息：</a:t>
            </a:r>
            <a:endParaRPr lang="zh-CN" altLang="en-US" sz="20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11627318" y="0"/>
            <a:ext cx="564682" cy="811268"/>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文本框 2"/>
          <p:cNvSpPr txBox="1"/>
          <p:nvPr/>
        </p:nvSpPr>
        <p:spPr>
          <a:xfrm>
            <a:off x="4926449" y="288048"/>
            <a:ext cx="2339102" cy="523220"/>
          </a:xfrm>
          <a:prstGeom prst="rect">
            <a:avLst/>
          </a:prstGeom>
          <a:noFill/>
        </p:spPr>
        <p:txBody>
          <a:bodyPr wrap="none" rtlCol="0">
            <a:spAutoFit/>
          </a:bodyPr>
          <a:lstStyle/>
          <a:p>
            <a:pPr algn="ctr"/>
            <a:r>
              <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个人基本信息</a:t>
            </a:r>
            <a:endPar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4" name="矩形 3"/>
          <p:cNvSpPr/>
          <p:nvPr/>
        </p:nvSpPr>
        <p:spPr>
          <a:xfrm>
            <a:off x="0" y="5943600"/>
            <a:ext cx="12192000" cy="914400"/>
          </a:xfrm>
          <a:prstGeom prst="rect">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6" name="图片 25"/>
          <p:cNvPicPr>
            <a:picLocks noChangeAspect="1"/>
          </p:cNvPicPr>
          <p:nvPr/>
        </p:nvPicPr>
        <p:blipFill rotWithShape="1">
          <a:blip r:embed="rId1" cstate="print">
            <a:extLst>
              <a:ext uri="{28A0092B-C50C-407E-A947-70E740481C1C}">
                <a14:useLocalDpi xmlns:a14="http://schemas.microsoft.com/office/drawing/2010/main" val="0"/>
              </a:ext>
            </a:extLst>
          </a:blip>
          <a:srcRect l="27663" r="29021"/>
          <a:stretch>
            <a:fillRect/>
          </a:stretch>
        </p:blipFill>
        <p:spPr>
          <a:xfrm>
            <a:off x="4355151" y="1501541"/>
            <a:ext cx="3481698" cy="5356459"/>
          </a:xfrm>
          <a:prstGeom prst="rect">
            <a:avLst/>
          </a:prstGeom>
        </p:spPr>
      </p:pic>
      <p:grpSp>
        <p:nvGrpSpPr>
          <p:cNvPr id="7" name="组合 6"/>
          <p:cNvGrpSpPr/>
          <p:nvPr/>
        </p:nvGrpSpPr>
        <p:grpSpPr>
          <a:xfrm>
            <a:off x="853440" y="2108294"/>
            <a:ext cx="10485121" cy="2917544"/>
            <a:chOff x="911191" y="1781035"/>
            <a:chExt cx="10485121" cy="2917544"/>
          </a:xfrm>
        </p:grpSpPr>
        <p:grpSp>
          <p:nvGrpSpPr>
            <p:cNvPr id="6" name="组合 5"/>
            <p:cNvGrpSpPr/>
            <p:nvPr/>
          </p:nvGrpSpPr>
          <p:grpSpPr>
            <a:xfrm>
              <a:off x="911191" y="1781035"/>
              <a:ext cx="3660809" cy="2917544"/>
              <a:chOff x="911191" y="1781035"/>
              <a:chExt cx="3660809" cy="2917544"/>
            </a:xfrm>
          </p:grpSpPr>
          <p:grpSp>
            <p:nvGrpSpPr>
              <p:cNvPr id="32" name="组合 31"/>
              <p:cNvGrpSpPr/>
              <p:nvPr/>
            </p:nvGrpSpPr>
            <p:grpSpPr>
              <a:xfrm>
                <a:off x="1953497" y="1781035"/>
                <a:ext cx="1576197" cy="367710"/>
                <a:chOff x="5307902" y="4322104"/>
                <a:chExt cx="1576197" cy="367710"/>
              </a:xfrm>
            </p:grpSpPr>
            <p:sp>
              <p:nvSpPr>
                <p:cNvPr id="35" name="圆角矩形 34"/>
                <p:cNvSpPr/>
                <p:nvPr/>
              </p:nvSpPr>
              <p:spPr>
                <a:xfrm>
                  <a:off x="5307902" y="4322104"/>
                  <a:ext cx="1576197" cy="366089"/>
                </a:xfrm>
                <a:prstGeom prst="roundRect">
                  <a:avLst>
                    <a:gd name="adj" fmla="val 50000"/>
                  </a:avLst>
                </a:prstGeom>
                <a:solidFill>
                  <a:srgbClr val="A47A67"/>
                </a:solidFill>
                <a:ln w="12700">
                  <a:noFill/>
                </a:ln>
                <a:effectLst>
                  <a:outerShdw blurRad="63500" algn="ctr" rotWithShape="0">
                    <a:srgbClr val="FFEEDD">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Normal" panose="020B0400000000000000" charset="-122"/>
                  </a:endParaRPr>
                </a:p>
              </p:txBody>
            </p:sp>
            <p:sp>
              <p:nvSpPr>
                <p:cNvPr id="36" name="文本框 35"/>
                <p:cNvSpPr txBox="1"/>
                <p:nvPr/>
              </p:nvSpPr>
              <p:spPr>
                <a:xfrm>
                  <a:off x="5388115" y="4351260"/>
                  <a:ext cx="1415772" cy="338554"/>
                </a:xfrm>
                <a:prstGeom prst="rect">
                  <a:avLst/>
                </a:prstGeom>
                <a:noFill/>
              </p:spPr>
              <p:txBody>
                <a:bodyPr wrap="none" rtlCol="0">
                  <a:spAutoFit/>
                </a:bodyPr>
                <a:lstStyle>
                  <a:defPPr>
                    <a:defRPr lang="zh-CN"/>
                  </a:defPPr>
                  <a:lvl1pPr algn="ctr">
                    <a:defRPr sz="6000">
                      <a:gradFill flip="none" rotWithShape="1">
                        <a:gsLst>
                          <a:gs pos="0">
                            <a:srgbClr val="8A0001"/>
                          </a:gs>
                          <a:gs pos="100000">
                            <a:srgbClr val="B5030A"/>
                          </a:gs>
                        </a:gsLst>
                        <a:lin ang="18900000" scaled="1"/>
                        <a:tileRect/>
                      </a:gradFill>
                      <a:latin typeface="汉仪心海行楷W" panose="00020600040101010101" pitchFamily="18" charset="-122"/>
                      <a:ea typeface="汉仪心海行楷W" panose="00020600040101010101" pitchFamily="18" charset="-122"/>
                    </a:defRPr>
                  </a:lvl1pPr>
                </a:lstStyle>
                <a:p>
                  <a:r>
                    <a:rPr lang="zh-CN" altLang="en-US" sz="1600" dirty="0">
                      <a:solidFill>
                        <a:srgbClr val="FEF6F2"/>
                      </a:solidFill>
                      <a:latin typeface="思源宋体 CN SemiBold" panose="02020600000000000000" charset="-122"/>
                      <a:ea typeface="思源宋体 CN SemiBold" panose="02020600000000000000" charset="-122"/>
                      <a:cs typeface="思源黑体 CN Normal" panose="020B0400000000000000" charset="-122"/>
                    </a:rPr>
                    <a:t>上级领导评价</a:t>
                  </a:r>
                  <a:endParaRPr lang="zh-CN" altLang="en-US" sz="1600" dirty="0">
                    <a:solidFill>
                      <a:srgbClr val="FEF6F2"/>
                    </a:solidFill>
                    <a:latin typeface="思源宋体 CN SemiBold" panose="02020600000000000000" charset="-122"/>
                    <a:ea typeface="思源宋体 CN SemiBold" panose="02020600000000000000" charset="-122"/>
                    <a:cs typeface="思源黑体 CN Normal" panose="020B0400000000000000" charset="-122"/>
                  </a:endParaRPr>
                </a:p>
              </p:txBody>
            </p:sp>
          </p:grpSp>
          <p:sp>
            <p:nvSpPr>
              <p:cNvPr id="37" name="文本框 36"/>
              <p:cNvSpPr txBox="1"/>
              <p:nvPr/>
            </p:nvSpPr>
            <p:spPr>
              <a:xfrm>
                <a:off x="911191" y="2388763"/>
                <a:ext cx="3660809" cy="10348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38" name="文本框 37"/>
              <p:cNvSpPr txBox="1"/>
              <p:nvPr/>
            </p:nvSpPr>
            <p:spPr>
              <a:xfrm>
                <a:off x="911191" y="3663680"/>
                <a:ext cx="3660809" cy="10348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grpSp>
        <p:grpSp>
          <p:nvGrpSpPr>
            <p:cNvPr id="39" name="组合 38"/>
            <p:cNvGrpSpPr/>
            <p:nvPr/>
          </p:nvGrpSpPr>
          <p:grpSpPr>
            <a:xfrm>
              <a:off x="7735503" y="1781035"/>
              <a:ext cx="3660809" cy="2917544"/>
              <a:chOff x="911191" y="1781035"/>
              <a:chExt cx="3660809" cy="2917544"/>
            </a:xfrm>
          </p:grpSpPr>
          <p:grpSp>
            <p:nvGrpSpPr>
              <p:cNvPr id="40" name="组合 39"/>
              <p:cNvGrpSpPr/>
              <p:nvPr/>
            </p:nvGrpSpPr>
            <p:grpSpPr>
              <a:xfrm>
                <a:off x="1953497" y="1781035"/>
                <a:ext cx="1576197" cy="367710"/>
                <a:chOff x="5307902" y="4322104"/>
                <a:chExt cx="1576197" cy="367710"/>
              </a:xfrm>
            </p:grpSpPr>
            <p:sp>
              <p:nvSpPr>
                <p:cNvPr id="43" name="圆角矩形 42"/>
                <p:cNvSpPr/>
                <p:nvPr/>
              </p:nvSpPr>
              <p:spPr>
                <a:xfrm>
                  <a:off x="5307902" y="4322104"/>
                  <a:ext cx="1576197" cy="366089"/>
                </a:xfrm>
                <a:prstGeom prst="roundRect">
                  <a:avLst>
                    <a:gd name="adj" fmla="val 50000"/>
                  </a:avLst>
                </a:prstGeom>
                <a:solidFill>
                  <a:srgbClr val="A47A67"/>
                </a:solidFill>
                <a:ln w="12700">
                  <a:noFill/>
                </a:ln>
                <a:effectLst>
                  <a:outerShdw blurRad="63500" algn="ctr" rotWithShape="0">
                    <a:srgbClr val="FFEEDD">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Normal" panose="020B0400000000000000" charset="-122"/>
                  </a:endParaRPr>
                </a:p>
              </p:txBody>
            </p:sp>
            <p:sp>
              <p:nvSpPr>
                <p:cNvPr id="44" name="文本框 43"/>
                <p:cNvSpPr txBox="1"/>
                <p:nvPr/>
              </p:nvSpPr>
              <p:spPr>
                <a:xfrm>
                  <a:off x="5388115" y="4351260"/>
                  <a:ext cx="1415772" cy="338554"/>
                </a:xfrm>
                <a:prstGeom prst="rect">
                  <a:avLst/>
                </a:prstGeom>
                <a:noFill/>
              </p:spPr>
              <p:txBody>
                <a:bodyPr wrap="none" rtlCol="0">
                  <a:spAutoFit/>
                </a:bodyPr>
                <a:lstStyle>
                  <a:defPPr>
                    <a:defRPr lang="zh-CN"/>
                  </a:defPPr>
                  <a:lvl1pPr algn="ctr">
                    <a:defRPr sz="6000">
                      <a:gradFill flip="none" rotWithShape="1">
                        <a:gsLst>
                          <a:gs pos="0">
                            <a:srgbClr val="8A0001"/>
                          </a:gs>
                          <a:gs pos="100000">
                            <a:srgbClr val="B5030A"/>
                          </a:gs>
                        </a:gsLst>
                        <a:lin ang="18900000" scaled="1"/>
                        <a:tileRect/>
                      </a:gradFill>
                      <a:latin typeface="汉仪心海行楷W" panose="00020600040101010101" pitchFamily="18" charset="-122"/>
                      <a:ea typeface="汉仪心海行楷W" panose="00020600040101010101" pitchFamily="18" charset="-122"/>
                    </a:defRPr>
                  </a:lvl1pPr>
                </a:lstStyle>
                <a:p>
                  <a:r>
                    <a:rPr lang="zh-CN" altLang="en-US" sz="1600" dirty="0">
                      <a:solidFill>
                        <a:srgbClr val="FEF6F2"/>
                      </a:solidFill>
                      <a:latin typeface="思源宋体 CN SemiBold" panose="02020600000000000000" charset="-122"/>
                      <a:ea typeface="思源宋体 CN SemiBold" panose="02020600000000000000" charset="-122"/>
                      <a:cs typeface="思源黑体 CN Normal" panose="020B0400000000000000" charset="-122"/>
                    </a:rPr>
                    <a:t>上级领导评价</a:t>
                  </a:r>
                  <a:endParaRPr lang="zh-CN" altLang="en-US" sz="1600" dirty="0">
                    <a:solidFill>
                      <a:srgbClr val="FEF6F2"/>
                    </a:solidFill>
                    <a:latin typeface="思源宋体 CN SemiBold" panose="02020600000000000000" charset="-122"/>
                    <a:ea typeface="思源宋体 CN SemiBold" panose="02020600000000000000" charset="-122"/>
                    <a:cs typeface="思源黑体 CN Normal" panose="020B0400000000000000" charset="-122"/>
                  </a:endParaRPr>
                </a:p>
              </p:txBody>
            </p:sp>
          </p:grpSp>
          <p:sp>
            <p:nvSpPr>
              <p:cNvPr id="41" name="文本框 40"/>
              <p:cNvSpPr txBox="1"/>
              <p:nvPr/>
            </p:nvSpPr>
            <p:spPr>
              <a:xfrm>
                <a:off x="911191" y="2388763"/>
                <a:ext cx="3660809" cy="10348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2" name="文本框 41"/>
              <p:cNvSpPr txBox="1"/>
              <p:nvPr/>
            </p:nvSpPr>
            <p:spPr>
              <a:xfrm>
                <a:off x="911191" y="3663680"/>
                <a:ext cx="3660809" cy="10348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11627318" y="0"/>
            <a:ext cx="564682" cy="811268"/>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文本框 2"/>
          <p:cNvSpPr txBox="1"/>
          <p:nvPr/>
        </p:nvSpPr>
        <p:spPr>
          <a:xfrm>
            <a:off x="4926449" y="288048"/>
            <a:ext cx="2339102" cy="523220"/>
          </a:xfrm>
          <a:prstGeom prst="rect">
            <a:avLst/>
          </a:prstGeom>
          <a:noFill/>
        </p:spPr>
        <p:txBody>
          <a:bodyPr wrap="none" rtlCol="0">
            <a:spAutoFit/>
          </a:bodyPr>
          <a:lstStyle/>
          <a:p>
            <a:pPr algn="ctr"/>
            <a:r>
              <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个人基本信息</a:t>
            </a:r>
            <a:endPar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60" name="任意多边形 59"/>
          <p:cNvSpPr/>
          <p:nvPr/>
        </p:nvSpPr>
        <p:spPr>
          <a:xfrm>
            <a:off x="0" y="4829365"/>
            <a:ext cx="12192000" cy="2028636"/>
          </a:xfrm>
          <a:custGeom>
            <a:avLst/>
            <a:gdLst>
              <a:gd name="connsiteX0" fmla="*/ 12192000 w 12192000"/>
              <a:gd name="connsiteY0" fmla="*/ 0 h 2028636"/>
              <a:gd name="connsiteX1" fmla="*/ 12192000 w 12192000"/>
              <a:gd name="connsiteY1" fmla="*/ 2028636 h 2028636"/>
              <a:gd name="connsiteX2" fmla="*/ 0 w 12192000"/>
              <a:gd name="connsiteY2" fmla="*/ 2028636 h 2028636"/>
              <a:gd name="connsiteX3" fmla="*/ 0 w 12192000"/>
              <a:gd name="connsiteY3" fmla="*/ 1320516 h 2028636"/>
              <a:gd name="connsiteX4" fmla="*/ 24370 w 12192000"/>
              <a:gd name="connsiteY4" fmla="*/ 1317133 h 2028636"/>
              <a:gd name="connsiteX5" fmla="*/ 1679682 w 12192000"/>
              <a:gd name="connsiteY5" fmla="*/ 1166535 h 2028636"/>
              <a:gd name="connsiteX6" fmla="*/ 3848503 w 12192000"/>
              <a:gd name="connsiteY6" fmla="*/ 1490814 h 2028636"/>
              <a:gd name="connsiteX7" fmla="*/ 5941037 w 12192000"/>
              <a:gd name="connsiteY7" fmla="*/ 764011 h 2028636"/>
              <a:gd name="connsiteX8" fmla="*/ 8131655 w 12192000"/>
              <a:gd name="connsiteY8" fmla="*/ 1209016 h 2028636"/>
              <a:gd name="connsiteX9" fmla="*/ 10157593 w 12192000"/>
              <a:gd name="connsiteY9" fmla="*/ 338914 h 2028636"/>
              <a:gd name="connsiteX10" fmla="*/ 11922708 w 12192000"/>
              <a:gd name="connsiteY10" fmla="*/ 17971 h 2028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2028636">
                <a:moveTo>
                  <a:pt x="12192000" y="0"/>
                </a:moveTo>
                <a:lnTo>
                  <a:pt x="12192000" y="2028636"/>
                </a:lnTo>
                <a:lnTo>
                  <a:pt x="0" y="2028636"/>
                </a:lnTo>
                <a:lnTo>
                  <a:pt x="0" y="1320516"/>
                </a:lnTo>
                <a:lnTo>
                  <a:pt x="24370" y="1317133"/>
                </a:lnTo>
                <a:cubicBezTo>
                  <a:pt x="619859" y="1237681"/>
                  <a:pt x="1230777" y="1170995"/>
                  <a:pt x="1679682" y="1166535"/>
                </a:cubicBezTo>
                <a:cubicBezTo>
                  <a:pt x="2577493" y="1157616"/>
                  <a:pt x="3138278" y="1557901"/>
                  <a:pt x="3848503" y="1490814"/>
                </a:cubicBezTo>
                <a:cubicBezTo>
                  <a:pt x="4558729" y="1423726"/>
                  <a:pt x="5054617" y="884827"/>
                  <a:pt x="5941037" y="764011"/>
                </a:cubicBezTo>
                <a:cubicBezTo>
                  <a:pt x="6827457" y="643195"/>
                  <a:pt x="7416181" y="1226958"/>
                  <a:pt x="8131655" y="1209016"/>
                </a:cubicBezTo>
                <a:cubicBezTo>
                  <a:pt x="8847130" y="1191073"/>
                  <a:pt x="9488316" y="529110"/>
                  <a:pt x="10157593" y="338914"/>
                </a:cubicBezTo>
                <a:cubicBezTo>
                  <a:pt x="10802842" y="134695"/>
                  <a:pt x="11423035" y="57006"/>
                  <a:pt x="11922708" y="17971"/>
                </a:cubicBez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929365" y="3328954"/>
            <a:ext cx="10333270" cy="2851077"/>
            <a:chOff x="1427284" y="2616384"/>
            <a:chExt cx="10333270" cy="2851077"/>
          </a:xfrm>
        </p:grpSpPr>
        <p:grpSp>
          <p:nvGrpSpPr>
            <p:cNvPr id="15" name="组合 14"/>
            <p:cNvGrpSpPr/>
            <p:nvPr/>
          </p:nvGrpSpPr>
          <p:grpSpPr>
            <a:xfrm>
              <a:off x="1427284" y="3405418"/>
              <a:ext cx="3005237" cy="2062043"/>
              <a:chOff x="1427284" y="3405418"/>
              <a:chExt cx="3005237" cy="2062043"/>
            </a:xfrm>
          </p:grpSpPr>
          <p:grpSp>
            <p:nvGrpSpPr>
              <p:cNvPr id="12" name="组合 11"/>
              <p:cNvGrpSpPr/>
              <p:nvPr/>
            </p:nvGrpSpPr>
            <p:grpSpPr>
              <a:xfrm>
                <a:off x="1511166" y="3405418"/>
                <a:ext cx="2921355" cy="2062043"/>
                <a:chOff x="1511166" y="3405418"/>
                <a:chExt cx="2921355" cy="2062043"/>
              </a:xfrm>
            </p:grpSpPr>
            <p:sp>
              <p:nvSpPr>
                <p:cNvPr id="10" name="椭圆 9"/>
                <p:cNvSpPr/>
                <p:nvPr/>
              </p:nvSpPr>
              <p:spPr>
                <a:xfrm>
                  <a:off x="2557063" y="4966947"/>
                  <a:ext cx="500514" cy="500514"/>
                </a:xfrm>
                <a:prstGeom prst="ellipse">
                  <a:avLst/>
                </a:prstGeom>
                <a:solidFill>
                  <a:schemeClr val="bg1"/>
                </a:solidFill>
                <a:ln w="28575">
                  <a:solidFill>
                    <a:srgbClr val="A47A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2511406" y="4986372"/>
                  <a:ext cx="591830" cy="461665"/>
                </a:xfrm>
                <a:prstGeom prst="rect">
                  <a:avLst/>
                </a:prstGeom>
                <a:noFill/>
              </p:spPr>
              <p:txBody>
                <a:bodyPr wrap="none" rtlCol="0">
                  <a:spAutoFit/>
                </a:bodyPr>
                <a:lstStyle/>
                <a:p>
                  <a:pPr algn="ctr"/>
                  <a:r>
                    <a:rPr lang="en-US" altLang="zh-CN" sz="24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01</a:t>
                  </a:r>
                  <a:endParaRPr lang="zh-CN" altLang="en-US" sz="24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28" name="文本框 27"/>
                <p:cNvSpPr txBox="1"/>
                <p:nvPr/>
              </p:nvSpPr>
              <p:spPr>
                <a:xfrm>
                  <a:off x="1682633" y="3405418"/>
                  <a:ext cx="1342034" cy="338554"/>
                </a:xfrm>
                <a:prstGeom prst="rect">
                  <a:avLst/>
                </a:prstGeom>
                <a:noFill/>
              </p:spPr>
              <p:txBody>
                <a:bodyPr wrap="none" rtlCol="0">
                  <a:spAutoFit/>
                </a:bodyPr>
                <a:lstStyle/>
                <a:p>
                  <a:r>
                    <a:rPr lang="en-US" altLang="zh-CN" sz="1600" u="sng" dirty="0">
                      <a:solidFill>
                        <a:srgbClr val="A47A67"/>
                      </a:solidFill>
                      <a:latin typeface="思源宋体 CN SemiBold" panose="02020600000000000000" charset="-122"/>
                      <a:ea typeface="思源宋体 CN SemiBold" panose="02020600000000000000" charset="-122"/>
                    </a:rPr>
                    <a:t>20XX-20XX</a:t>
                  </a:r>
                  <a:endParaRPr lang="zh-CN" altLang="en-US" sz="1200" u="sng" dirty="0">
                    <a:solidFill>
                      <a:srgbClr val="A47A67"/>
                    </a:solidFill>
                    <a:latin typeface="思源宋体 CN SemiBold" panose="02020600000000000000" charset="-122"/>
                    <a:ea typeface="思源宋体 CN SemiBold" panose="02020600000000000000" charset="-122"/>
                  </a:endParaRPr>
                </a:p>
              </p:txBody>
            </p:sp>
            <p:sp>
              <p:nvSpPr>
                <p:cNvPr id="29" name="文本框 28"/>
                <p:cNvSpPr txBox="1"/>
                <p:nvPr/>
              </p:nvSpPr>
              <p:spPr>
                <a:xfrm>
                  <a:off x="1682633" y="3766618"/>
                  <a:ext cx="2749888" cy="12003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a:t>
                  </a:r>
                  <a:endParaRPr lang="zh-CN" altLang="en-US" sz="12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11" name="任意多边形 10"/>
                <p:cNvSpPr/>
                <p:nvPr/>
              </p:nvSpPr>
              <p:spPr>
                <a:xfrm>
                  <a:off x="1511166" y="3586587"/>
                  <a:ext cx="1058779" cy="1607419"/>
                </a:xfrm>
                <a:custGeom>
                  <a:avLst/>
                  <a:gdLst>
                    <a:gd name="connsiteX0" fmla="*/ 0 w 1058779"/>
                    <a:gd name="connsiteY0" fmla="*/ 0 h 1607419"/>
                    <a:gd name="connsiteX1" fmla="*/ 0 w 1058779"/>
                    <a:gd name="connsiteY1" fmla="*/ 1607419 h 1607419"/>
                    <a:gd name="connsiteX2" fmla="*/ 1058779 w 1058779"/>
                    <a:gd name="connsiteY2" fmla="*/ 1607419 h 1607419"/>
                  </a:gdLst>
                  <a:ahLst/>
                  <a:cxnLst>
                    <a:cxn ang="0">
                      <a:pos x="connsiteX0" y="connsiteY0"/>
                    </a:cxn>
                    <a:cxn ang="0">
                      <a:pos x="connsiteX1" y="connsiteY1"/>
                    </a:cxn>
                    <a:cxn ang="0">
                      <a:pos x="connsiteX2" y="connsiteY2"/>
                    </a:cxn>
                  </a:cxnLst>
                  <a:rect l="l" t="t" r="r" b="b"/>
                  <a:pathLst>
                    <a:path w="1058779" h="1607419">
                      <a:moveTo>
                        <a:pt x="0" y="0"/>
                      </a:moveTo>
                      <a:lnTo>
                        <a:pt x="0" y="1607419"/>
                      </a:lnTo>
                      <a:lnTo>
                        <a:pt x="1058779" y="1607419"/>
                      </a:lnTo>
                    </a:path>
                  </a:pathLst>
                </a:custGeom>
                <a:noFill/>
                <a:ln w="28575">
                  <a:solidFill>
                    <a:srgbClr val="A47A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椭圆 13"/>
              <p:cNvSpPr/>
              <p:nvPr/>
            </p:nvSpPr>
            <p:spPr>
              <a:xfrm>
                <a:off x="1427284" y="3529526"/>
                <a:ext cx="167764" cy="16776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5091301" y="3216549"/>
              <a:ext cx="3005237" cy="2062043"/>
              <a:chOff x="5091300" y="3216549"/>
              <a:chExt cx="3005237" cy="2062043"/>
            </a:xfrm>
          </p:grpSpPr>
          <p:grpSp>
            <p:nvGrpSpPr>
              <p:cNvPr id="31" name="组合 30"/>
              <p:cNvGrpSpPr/>
              <p:nvPr/>
            </p:nvGrpSpPr>
            <p:grpSpPr>
              <a:xfrm>
                <a:off x="5175182" y="3216549"/>
                <a:ext cx="2921355" cy="2062043"/>
                <a:chOff x="1511166" y="3717063"/>
                <a:chExt cx="2921355" cy="2062043"/>
              </a:xfrm>
            </p:grpSpPr>
            <p:sp>
              <p:nvSpPr>
                <p:cNvPr id="33" name="椭圆 32"/>
                <p:cNvSpPr/>
                <p:nvPr/>
              </p:nvSpPr>
              <p:spPr>
                <a:xfrm>
                  <a:off x="2557063" y="5278592"/>
                  <a:ext cx="500514" cy="500514"/>
                </a:xfrm>
                <a:prstGeom prst="ellipse">
                  <a:avLst/>
                </a:prstGeom>
                <a:solidFill>
                  <a:schemeClr val="bg1"/>
                </a:solidFill>
                <a:ln w="28575">
                  <a:solidFill>
                    <a:srgbClr val="A47A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2511406" y="5298017"/>
                  <a:ext cx="591830" cy="461665"/>
                </a:xfrm>
                <a:prstGeom prst="rect">
                  <a:avLst/>
                </a:prstGeom>
                <a:noFill/>
              </p:spPr>
              <p:txBody>
                <a:bodyPr wrap="none" rtlCol="0">
                  <a:spAutoFit/>
                </a:bodyPr>
                <a:lstStyle/>
                <a:p>
                  <a:pPr algn="ctr"/>
                  <a:r>
                    <a:rPr lang="en-US" altLang="zh-CN" sz="24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02</a:t>
                  </a:r>
                  <a:endParaRPr lang="zh-CN" altLang="en-US" sz="24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45" name="文本框 44"/>
                <p:cNvSpPr txBox="1"/>
                <p:nvPr/>
              </p:nvSpPr>
              <p:spPr>
                <a:xfrm>
                  <a:off x="1682633" y="3717063"/>
                  <a:ext cx="1342034" cy="338554"/>
                </a:xfrm>
                <a:prstGeom prst="rect">
                  <a:avLst/>
                </a:prstGeom>
                <a:noFill/>
              </p:spPr>
              <p:txBody>
                <a:bodyPr wrap="none" rtlCol="0">
                  <a:spAutoFit/>
                </a:bodyPr>
                <a:lstStyle/>
                <a:p>
                  <a:r>
                    <a:rPr lang="en-US" altLang="zh-CN" sz="1600" u="sng" dirty="0">
                      <a:solidFill>
                        <a:srgbClr val="A47A67"/>
                      </a:solidFill>
                      <a:latin typeface="思源宋体 CN SemiBold" panose="02020600000000000000" charset="-122"/>
                      <a:ea typeface="思源宋体 CN SemiBold" panose="02020600000000000000" charset="-122"/>
                    </a:rPr>
                    <a:t>20XX-20XX</a:t>
                  </a:r>
                  <a:endParaRPr lang="zh-CN" altLang="en-US" sz="1200" u="sng" dirty="0">
                    <a:solidFill>
                      <a:srgbClr val="A47A67"/>
                    </a:solidFill>
                    <a:latin typeface="思源宋体 CN SemiBold" panose="02020600000000000000" charset="-122"/>
                    <a:ea typeface="思源宋体 CN SemiBold" panose="02020600000000000000" charset="-122"/>
                  </a:endParaRPr>
                </a:p>
              </p:txBody>
            </p:sp>
            <p:sp>
              <p:nvSpPr>
                <p:cNvPr id="46" name="文本框 45"/>
                <p:cNvSpPr txBox="1"/>
                <p:nvPr/>
              </p:nvSpPr>
              <p:spPr>
                <a:xfrm>
                  <a:off x="1682633" y="4078263"/>
                  <a:ext cx="2749888" cy="12003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a:t>
                  </a:r>
                  <a:endParaRPr lang="zh-CN" altLang="en-US" sz="12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7" name="任意多边形 46"/>
                <p:cNvSpPr/>
                <p:nvPr/>
              </p:nvSpPr>
              <p:spPr>
                <a:xfrm>
                  <a:off x="1511166" y="3898232"/>
                  <a:ext cx="1058779" cy="1607419"/>
                </a:xfrm>
                <a:custGeom>
                  <a:avLst/>
                  <a:gdLst>
                    <a:gd name="connsiteX0" fmla="*/ 0 w 1058779"/>
                    <a:gd name="connsiteY0" fmla="*/ 0 h 1607419"/>
                    <a:gd name="connsiteX1" fmla="*/ 0 w 1058779"/>
                    <a:gd name="connsiteY1" fmla="*/ 1607419 h 1607419"/>
                    <a:gd name="connsiteX2" fmla="*/ 1058779 w 1058779"/>
                    <a:gd name="connsiteY2" fmla="*/ 1607419 h 1607419"/>
                  </a:gdLst>
                  <a:ahLst/>
                  <a:cxnLst>
                    <a:cxn ang="0">
                      <a:pos x="connsiteX0" y="connsiteY0"/>
                    </a:cxn>
                    <a:cxn ang="0">
                      <a:pos x="connsiteX1" y="connsiteY1"/>
                    </a:cxn>
                    <a:cxn ang="0">
                      <a:pos x="connsiteX2" y="connsiteY2"/>
                    </a:cxn>
                  </a:cxnLst>
                  <a:rect l="l" t="t" r="r" b="b"/>
                  <a:pathLst>
                    <a:path w="1058779" h="1607419">
                      <a:moveTo>
                        <a:pt x="0" y="0"/>
                      </a:moveTo>
                      <a:lnTo>
                        <a:pt x="0" y="1607419"/>
                      </a:lnTo>
                      <a:lnTo>
                        <a:pt x="1058779" y="1607419"/>
                      </a:lnTo>
                    </a:path>
                  </a:pathLst>
                </a:custGeom>
                <a:noFill/>
                <a:ln w="28575">
                  <a:solidFill>
                    <a:srgbClr val="A47A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5" name="椭圆 54"/>
              <p:cNvSpPr/>
              <p:nvPr/>
            </p:nvSpPr>
            <p:spPr>
              <a:xfrm>
                <a:off x="5091300" y="3313836"/>
                <a:ext cx="167764" cy="16776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8755317" y="2616384"/>
              <a:ext cx="3005237" cy="2062043"/>
              <a:chOff x="8755317" y="2616384"/>
              <a:chExt cx="3005237" cy="2062043"/>
            </a:xfrm>
          </p:grpSpPr>
          <p:grpSp>
            <p:nvGrpSpPr>
              <p:cNvPr id="48" name="组合 47"/>
              <p:cNvGrpSpPr/>
              <p:nvPr/>
            </p:nvGrpSpPr>
            <p:grpSpPr>
              <a:xfrm>
                <a:off x="8839199" y="2616384"/>
                <a:ext cx="2921355" cy="2062043"/>
                <a:chOff x="1511166" y="3717063"/>
                <a:chExt cx="2921355" cy="2062043"/>
              </a:xfrm>
            </p:grpSpPr>
            <p:sp>
              <p:nvSpPr>
                <p:cNvPr id="49" name="椭圆 48"/>
                <p:cNvSpPr/>
                <p:nvPr/>
              </p:nvSpPr>
              <p:spPr>
                <a:xfrm>
                  <a:off x="2557063" y="5278592"/>
                  <a:ext cx="500514" cy="500514"/>
                </a:xfrm>
                <a:prstGeom prst="ellipse">
                  <a:avLst/>
                </a:prstGeom>
                <a:solidFill>
                  <a:schemeClr val="bg1"/>
                </a:solidFill>
                <a:ln w="28575">
                  <a:solidFill>
                    <a:srgbClr val="A47A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2511406" y="5298017"/>
                  <a:ext cx="591830" cy="461665"/>
                </a:xfrm>
                <a:prstGeom prst="rect">
                  <a:avLst/>
                </a:prstGeom>
                <a:noFill/>
              </p:spPr>
              <p:txBody>
                <a:bodyPr wrap="none" rtlCol="0">
                  <a:spAutoFit/>
                </a:bodyPr>
                <a:lstStyle/>
                <a:p>
                  <a:pPr algn="ctr"/>
                  <a:r>
                    <a:rPr lang="en-US" altLang="zh-CN" sz="24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03</a:t>
                  </a:r>
                  <a:endParaRPr lang="zh-CN" altLang="en-US" sz="24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51" name="文本框 50"/>
                <p:cNvSpPr txBox="1"/>
                <p:nvPr/>
              </p:nvSpPr>
              <p:spPr>
                <a:xfrm>
                  <a:off x="1682633" y="3717063"/>
                  <a:ext cx="1342034" cy="338554"/>
                </a:xfrm>
                <a:prstGeom prst="rect">
                  <a:avLst/>
                </a:prstGeom>
                <a:noFill/>
              </p:spPr>
              <p:txBody>
                <a:bodyPr wrap="none" rtlCol="0">
                  <a:spAutoFit/>
                </a:bodyPr>
                <a:lstStyle/>
                <a:p>
                  <a:r>
                    <a:rPr lang="en-US" altLang="zh-CN" sz="1600" u="sng" dirty="0">
                      <a:solidFill>
                        <a:srgbClr val="A47A67"/>
                      </a:solidFill>
                      <a:latin typeface="思源宋体 CN SemiBold" panose="02020600000000000000" charset="-122"/>
                      <a:ea typeface="思源宋体 CN SemiBold" panose="02020600000000000000" charset="-122"/>
                    </a:rPr>
                    <a:t>20XX-20XX</a:t>
                  </a:r>
                  <a:endParaRPr lang="zh-CN" altLang="en-US" sz="1200" u="sng" dirty="0">
                    <a:solidFill>
                      <a:srgbClr val="A47A67"/>
                    </a:solidFill>
                    <a:latin typeface="思源宋体 CN SemiBold" panose="02020600000000000000" charset="-122"/>
                    <a:ea typeface="思源宋体 CN SemiBold" panose="02020600000000000000" charset="-122"/>
                  </a:endParaRPr>
                </a:p>
              </p:txBody>
            </p:sp>
            <p:sp>
              <p:nvSpPr>
                <p:cNvPr id="52" name="文本框 51"/>
                <p:cNvSpPr txBox="1"/>
                <p:nvPr/>
              </p:nvSpPr>
              <p:spPr>
                <a:xfrm>
                  <a:off x="1682633" y="4078263"/>
                  <a:ext cx="2749888" cy="12003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a:t>
                  </a:r>
                  <a:endParaRPr lang="zh-CN" altLang="en-US" sz="12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53" name="任意多边形 52"/>
                <p:cNvSpPr/>
                <p:nvPr/>
              </p:nvSpPr>
              <p:spPr>
                <a:xfrm>
                  <a:off x="1511166" y="3898232"/>
                  <a:ext cx="1058779" cy="1607419"/>
                </a:xfrm>
                <a:custGeom>
                  <a:avLst/>
                  <a:gdLst>
                    <a:gd name="connsiteX0" fmla="*/ 0 w 1058779"/>
                    <a:gd name="connsiteY0" fmla="*/ 0 h 1607419"/>
                    <a:gd name="connsiteX1" fmla="*/ 0 w 1058779"/>
                    <a:gd name="connsiteY1" fmla="*/ 1607419 h 1607419"/>
                    <a:gd name="connsiteX2" fmla="*/ 1058779 w 1058779"/>
                    <a:gd name="connsiteY2" fmla="*/ 1607419 h 1607419"/>
                  </a:gdLst>
                  <a:ahLst/>
                  <a:cxnLst>
                    <a:cxn ang="0">
                      <a:pos x="connsiteX0" y="connsiteY0"/>
                    </a:cxn>
                    <a:cxn ang="0">
                      <a:pos x="connsiteX1" y="connsiteY1"/>
                    </a:cxn>
                    <a:cxn ang="0">
                      <a:pos x="connsiteX2" y="connsiteY2"/>
                    </a:cxn>
                  </a:cxnLst>
                  <a:rect l="l" t="t" r="r" b="b"/>
                  <a:pathLst>
                    <a:path w="1058779" h="1607419">
                      <a:moveTo>
                        <a:pt x="0" y="0"/>
                      </a:moveTo>
                      <a:lnTo>
                        <a:pt x="0" y="1607419"/>
                      </a:lnTo>
                      <a:lnTo>
                        <a:pt x="1058779" y="1607419"/>
                      </a:lnTo>
                    </a:path>
                  </a:pathLst>
                </a:custGeom>
                <a:noFill/>
                <a:ln w="28575">
                  <a:solidFill>
                    <a:srgbClr val="A47A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椭圆 55"/>
              <p:cNvSpPr/>
              <p:nvPr/>
            </p:nvSpPr>
            <p:spPr>
              <a:xfrm>
                <a:off x="8755317" y="2713671"/>
                <a:ext cx="167764" cy="167764"/>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0" name="组合 19"/>
          <p:cNvGrpSpPr/>
          <p:nvPr/>
        </p:nvGrpSpPr>
        <p:grpSpPr>
          <a:xfrm>
            <a:off x="995933" y="1305808"/>
            <a:ext cx="10200135" cy="1868692"/>
            <a:chOff x="751810" y="1249380"/>
            <a:chExt cx="10200135" cy="1868692"/>
          </a:xfrm>
        </p:grpSpPr>
        <p:sp>
          <p:nvSpPr>
            <p:cNvPr id="19" name="矩形 18"/>
            <p:cNvSpPr/>
            <p:nvPr/>
          </p:nvSpPr>
          <p:spPr>
            <a:xfrm>
              <a:off x="1240055" y="1960353"/>
              <a:ext cx="9711890" cy="1085967"/>
            </a:xfrm>
            <a:prstGeom prst="rect">
              <a:avLst/>
            </a:prstGeom>
            <a:noFill/>
            <a:ln w="28575">
              <a:solidFill>
                <a:srgbClr val="A47A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7" name="图片 56"/>
            <p:cNvPicPr>
              <a:picLocks noChangeAspect="1"/>
            </p:cNvPicPr>
            <p:nvPr/>
          </p:nvPicPr>
          <p:blipFill rotWithShape="1">
            <a:blip r:embed="rId1" cstate="print">
              <a:extLst>
                <a:ext uri="{28A0092B-C50C-407E-A947-70E740481C1C}">
                  <a14:useLocalDpi xmlns:a14="http://schemas.microsoft.com/office/drawing/2010/main" val="0"/>
                </a:ext>
              </a:extLst>
            </a:blip>
            <a:srcRect l="27663" t="10089" r="29021"/>
            <a:stretch>
              <a:fillRect/>
            </a:stretch>
          </p:blipFill>
          <p:spPr>
            <a:xfrm flipH="1">
              <a:off x="751810" y="1249380"/>
              <a:ext cx="1350947" cy="1868692"/>
            </a:xfrm>
            <a:prstGeom prst="rect">
              <a:avLst/>
            </a:prstGeom>
          </p:spPr>
        </p:pic>
        <p:sp>
          <p:nvSpPr>
            <p:cNvPr id="58" name="文本框 57"/>
            <p:cNvSpPr txBox="1"/>
            <p:nvPr/>
          </p:nvSpPr>
          <p:spPr>
            <a:xfrm>
              <a:off x="2279026" y="1972422"/>
              <a:ext cx="8384621"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单击此处输入你的正文，文字是您思想的提炼，为了最终演示发布的良好效果请</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59" name="文本框 58"/>
            <p:cNvSpPr txBox="1"/>
            <p:nvPr/>
          </p:nvSpPr>
          <p:spPr>
            <a:xfrm>
              <a:off x="2279026" y="1500759"/>
              <a:ext cx="1980029" cy="400110"/>
            </a:xfrm>
            <a:prstGeom prst="rect">
              <a:avLst/>
            </a:prstGeom>
            <a:solidFill>
              <a:srgbClr val="A47A67"/>
            </a:solidFill>
          </p:spPr>
          <p:txBody>
            <a:bodyPr wrap="none" rtlCol="0">
              <a:spAutoFit/>
            </a:bodyPr>
            <a:lstStyle/>
            <a:p>
              <a:pPr algn="ctr"/>
              <a:r>
                <a:rPr lang="zh-CN" altLang="en-US" sz="2000" dirty="0">
                  <a:solidFill>
                    <a:schemeClr val="bg1"/>
                  </a:solidFill>
                  <a:latin typeface="思源宋体 CN SemiBold" panose="02020600000000000000" charset="-122"/>
                  <a:ea typeface="思源宋体 CN SemiBold" panose="02020600000000000000" charset="-122"/>
                  <a:cs typeface="思源黑体 CN Normal" panose="020B0400000000000000" charset="-122"/>
                </a:rPr>
                <a:t>个人基本信息：</a:t>
              </a:r>
              <a:endParaRPr lang="zh-CN" altLang="en-US" sz="2000" dirty="0">
                <a:solidFill>
                  <a:schemeClr val="bg1"/>
                </a:solidFill>
                <a:latin typeface="思源宋体 CN SemiBold" panose="02020600000000000000" charset="-122"/>
                <a:ea typeface="思源宋体 CN SemiBold" panose="02020600000000000000" charset="-122"/>
                <a:cs typeface="思源黑体 CN Normal" panose="020B0400000000000000" charset="-122"/>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7"/>
          <p:cNvSpPr/>
          <p:nvPr/>
        </p:nvSpPr>
        <p:spPr>
          <a:xfrm flipH="1">
            <a:off x="11277600" y="0"/>
            <a:ext cx="914400" cy="1313702"/>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13" name="组合 12"/>
          <p:cNvGrpSpPr/>
          <p:nvPr/>
        </p:nvGrpSpPr>
        <p:grpSpPr>
          <a:xfrm>
            <a:off x="2277481" y="1313702"/>
            <a:ext cx="7637038" cy="3944097"/>
            <a:chOff x="1866900" y="1313702"/>
            <a:chExt cx="7637038" cy="3944097"/>
          </a:xfrm>
        </p:grpSpPr>
        <p:grpSp>
          <p:nvGrpSpPr>
            <p:cNvPr id="2" name="组合 1"/>
            <p:cNvGrpSpPr/>
            <p:nvPr/>
          </p:nvGrpSpPr>
          <p:grpSpPr>
            <a:xfrm>
              <a:off x="5349361" y="1938200"/>
              <a:ext cx="4154577" cy="2695100"/>
              <a:chOff x="5215629" y="1848497"/>
              <a:chExt cx="4154577" cy="2695100"/>
            </a:xfrm>
          </p:grpSpPr>
          <p:sp>
            <p:nvSpPr>
              <p:cNvPr id="3" name="文本框 2"/>
              <p:cNvSpPr txBox="1"/>
              <p:nvPr/>
            </p:nvSpPr>
            <p:spPr>
              <a:xfrm>
                <a:off x="5215629" y="2665132"/>
                <a:ext cx="3877985" cy="830997"/>
              </a:xfrm>
              <a:prstGeom prst="rect">
                <a:avLst/>
              </a:prstGeom>
              <a:noFill/>
            </p:spPr>
            <p:txBody>
              <a:bodyPr wrap="none" rtlCol="0">
                <a:spAutoFit/>
              </a:bodyPr>
              <a:lstStyle/>
              <a:p>
                <a:r>
                  <a:rPr lang="zh-CN" altLang="en-US" sz="4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工作经历介绍</a:t>
                </a:r>
                <a:endParaRPr lang="zh-CN" altLang="en-US" sz="4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4" name="文本框 3"/>
              <p:cNvSpPr txBox="1"/>
              <p:nvPr/>
            </p:nvSpPr>
            <p:spPr>
              <a:xfrm>
                <a:off x="5215629" y="3481768"/>
                <a:ext cx="4154577"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5" name="文本框 4"/>
              <p:cNvSpPr txBox="1"/>
              <p:nvPr/>
            </p:nvSpPr>
            <p:spPr>
              <a:xfrm>
                <a:off x="5215629" y="1848497"/>
                <a:ext cx="995785" cy="830997"/>
              </a:xfrm>
              <a:prstGeom prst="rect">
                <a:avLst/>
              </a:prstGeom>
              <a:noFill/>
            </p:spPr>
            <p:txBody>
              <a:bodyPr wrap="none" rtlCol="0">
                <a:spAutoFit/>
              </a:bodyPr>
              <a:lstStyle/>
              <a:p>
                <a:r>
                  <a:rPr lang="en-US" altLang="zh-CN" sz="4800" dirty="0">
                    <a:solidFill>
                      <a:srgbClr val="A47A67"/>
                    </a:solidFill>
                    <a:latin typeface="思源宋体 CN SemiBold" panose="02020600000000000000" charset="-122"/>
                    <a:ea typeface="思源宋体 CN SemiBold" panose="02020600000000000000" charset="-122"/>
                  </a:rPr>
                  <a:t>02</a:t>
                </a:r>
                <a:endParaRPr lang="zh-CN" altLang="en-US" sz="4800" dirty="0">
                  <a:solidFill>
                    <a:srgbClr val="A47A67"/>
                  </a:solidFill>
                  <a:latin typeface="思源宋体 CN SemiBold" panose="02020600000000000000" charset="-122"/>
                  <a:ea typeface="思源宋体 CN SemiBold" panose="02020600000000000000" charset="-122"/>
                </a:endParaRPr>
              </a:p>
            </p:txBody>
          </p:sp>
        </p:grpSp>
        <p:grpSp>
          <p:nvGrpSpPr>
            <p:cNvPr id="12" name="组合 11"/>
            <p:cNvGrpSpPr/>
            <p:nvPr/>
          </p:nvGrpSpPr>
          <p:grpSpPr>
            <a:xfrm>
              <a:off x="1866900" y="1313702"/>
              <a:ext cx="3419975" cy="3944097"/>
              <a:chOff x="1866900" y="1313702"/>
              <a:chExt cx="3419975" cy="3944097"/>
            </a:xfrm>
          </p:grpSpPr>
          <p:sp>
            <p:nvSpPr>
              <p:cNvPr id="10" name="圆角矩形 9"/>
              <p:cNvSpPr/>
              <p:nvPr/>
            </p:nvSpPr>
            <p:spPr>
              <a:xfrm>
                <a:off x="1866900" y="1313702"/>
                <a:ext cx="2933700" cy="3944097"/>
              </a:xfrm>
              <a:prstGeom prst="roundRect">
                <a:avLst>
                  <a:gd name="adj" fmla="val 5844"/>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rotWithShape="1">
              <a:blip r:embed="rId1" cstate="print">
                <a:extLst>
                  <a:ext uri="{28A0092B-C50C-407E-A947-70E740481C1C}">
                    <a14:useLocalDpi xmlns:a14="http://schemas.microsoft.com/office/drawing/2010/main" val="0"/>
                  </a:ext>
                </a:extLst>
              </a:blip>
              <a:srcRect l="27663" t="10089" r="29021"/>
              <a:stretch>
                <a:fillRect/>
              </a:stretch>
            </p:blipFill>
            <p:spPr>
              <a:xfrm flipH="1">
                <a:off x="2504941" y="1409700"/>
                <a:ext cx="2781934" cy="3848099"/>
              </a:xfrm>
              <a:prstGeom prst="rect">
                <a:avLst/>
              </a:prstGeom>
            </p:spPr>
          </p:pic>
          <p:sp>
            <p:nvSpPr>
              <p:cNvPr id="11" name="文本框 10"/>
              <p:cNvSpPr txBox="1"/>
              <p:nvPr/>
            </p:nvSpPr>
            <p:spPr>
              <a:xfrm>
                <a:off x="2104366" y="2199900"/>
                <a:ext cx="738664" cy="2171700"/>
              </a:xfrm>
              <a:prstGeom prst="rect">
                <a:avLst/>
              </a:prstGeom>
              <a:noFill/>
            </p:spPr>
            <p:txBody>
              <a:bodyPr vert="eaVert" wrap="square" rtlCol="0">
                <a:spAutoFit/>
              </a:bodyPr>
              <a:lstStyle/>
              <a:p>
                <a:pPr algn="ctr"/>
                <a:r>
                  <a:rPr lang="zh-CN" altLang="en-US" sz="3600" dirty="0">
                    <a:solidFill>
                      <a:schemeClr val="bg1">
                        <a:alpha val="51000"/>
                      </a:schemeClr>
                    </a:solidFill>
                    <a:latin typeface="思源宋体 CN SemiBold" panose="02020600000000000000" charset="-122"/>
                    <a:ea typeface="思源宋体 CN SemiBold" panose="02020600000000000000" charset="-122"/>
                    <a:cs typeface="思源黑体 CN Normal" panose="020B0400000000000000" charset="-122"/>
                  </a:rPr>
                  <a:t>第二部分</a:t>
                </a:r>
                <a:endParaRPr lang="zh-CN" altLang="en-US" sz="3600" dirty="0">
                  <a:solidFill>
                    <a:schemeClr val="bg1">
                      <a:alpha val="51000"/>
                    </a:schemeClr>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11627318" y="0"/>
            <a:ext cx="564682" cy="811268"/>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文本框 2"/>
          <p:cNvSpPr txBox="1"/>
          <p:nvPr/>
        </p:nvSpPr>
        <p:spPr>
          <a:xfrm>
            <a:off x="4926449" y="288048"/>
            <a:ext cx="2339103" cy="523220"/>
          </a:xfrm>
          <a:prstGeom prst="rect">
            <a:avLst/>
          </a:prstGeom>
          <a:noFill/>
        </p:spPr>
        <p:txBody>
          <a:bodyPr wrap="none" rtlCol="0">
            <a:spAutoFit/>
          </a:bodyPr>
          <a:lstStyle/>
          <a:p>
            <a:pPr algn="ctr"/>
            <a:r>
              <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工作经历介绍</a:t>
            </a:r>
            <a:endPar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sp>
        <p:nvSpPr>
          <p:cNvPr id="5" name="矩形 4"/>
          <p:cNvSpPr/>
          <p:nvPr/>
        </p:nvSpPr>
        <p:spPr>
          <a:xfrm>
            <a:off x="0" y="3568700"/>
            <a:ext cx="12192000" cy="2159000"/>
          </a:xfrm>
          <a:prstGeom prst="rect">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4" name="图片 53" descr="Free photo young asia businesswoman entrepreneur social distancing in new normal situation for virus prevention while using laptop computer and tablet back at work in office."/>
          <p:cNvPicPr>
            <a:picLocks noChangeAspect="1" noChangeArrowheads="1"/>
          </p:cNvPicPr>
          <p:nvPr/>
        </p:nvPicPr>
        <p:blipFill rotWithShape="1">
          <a:blip r:embed="rId1">
            <a:extLst>
              <a:ext uri="{28A0092B-C50C-407E-A947-70E740481C1C}">
                <a14:useLocalDpi xmlns:a14="http://schemas.microsoft.com/office/drawing/2010/main" val="0"/>
              </a:ext>
            </a:extLst>
          </a:blip>
          <a:srcRect l="22145" t="2280" r="37206" b="1614"/>
          <a:stretch>
            <a:fillRect/>
          </a:stretch>
        </p:blipFill>
        <p:spPr bwMode="auto">
          <a:xfrm>
            <a:off x="1092200" y="1607419"/>
            <a:ext cx="3048000" cy="4052236"/>
          </a:xfrm>
          <a:custGeom>
            <a:avLst/>
            <a:gdLst>
              <a:gd name="connsiteX0" fmla="*/ 190378 w 3048000"/>
              <a:gd name="connsiteY0" fmla="*/ 0 h 4052236"/>
              <a:gd name="connsiteX1" fmla="*/ 2857622 w 3048000"/>
              <a:gd name="connsiteY1" fmla="*/ 0 h 4052236"/>
              <a:gd name="connsiteX2" fmla="*/ 3048000 w 3048000"/>
              <a:gd name="connsiteY2" fmla="*/ 190378 h 4052236"/>
              <a:gd name="connsiteX3" fmla="*/ 3048000 w 3048000"/>
              <a:gd name="connsiteY3" fmla="*/ 3861858 h 4052236"/>
              <a:gd name="connsiteX4" fmla="*/ 2857622 w 3048000"/>
              <a:gd name="connsiteY4" fmla="*/ 4052236 h 4052236"/>
              <a:gd name="connsiteX5" fmla="*/ 190378 w 3048000"/>
              <a:gd name="connsiteY5" fmla="*/ 4052236 h 4052236"/>
              <a:gd name="connsiteX6" fmla="*/ 0 w 3048000"/>
              <a:gd name="connsiteY6" fmla="*/ 3861858 h 4052236"/>
              <a:gd name="connsiteX7" fmla="*/ 0 w 3048000"/>
              <a:gd name="connsiteY7" fmla="*/ 190378 h 4052236"/>
              <a:gd name="connsiteX8" fmla="*/ 190378 w 3048000"/>
              <a:gd name="connsiteY8" fmla="*/ 0 h 4052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8000" h="4052236">
                <a:moveTo>
                  <a:pt x="190378" y="0"/>
                </a:moveTo>
                <a:lnTo>
                  <a:pt x="2857622" y="0"/>
                </a:lnTo>
                <a:cubicBezTo>
                  <a:pt x="2962765" y="0"/>
                  <a:pt x="3048000" y="85235"/>
                  <a:pt x="3048000" y="190378"/>
                </a:cubicBezTo>
                <a:lnTo>
                  <a:pt x="3048000" y="3861858"/>
                </a:lnTo>
                <a:cubicBezTo>
                  <a:pt x="3048000" y="3967001"/>
                  <a:pt x="2962765" y="4052236"/>
                  <a:pt x="2857622" y="4052236"/>
                </a:cubicBezTo>
                <a:lnTo>
                  <a:pt x="190378" y="4052236"/>
                </a:lnTo>
                <a:cubicBezTo>
                  <a:pt x="85235" y="4052236"/>
                  <a:pt x="0" y="3967001"/>
                  <a:pt x="0" y="3861858"/>
                </a:cubicBezTo>
                <a:lnTo>
                  <a:pt x="0" y="190378"/>
                </a:lnTo>
                <a:cubicBezTo>
                  <a:pt x="0" y="85235"/>
                  <a:pt x="85235" y="0"/>
                  <a:pt x="190378" y="0"/>
                </a:cubicBezTo>
                <a:close/>
              </a:path>
            </a:pathLst>
          </a:custGeom>
          <a:noFill/>
          <a:extLst>
            <a:ext uri="{909E8E84-426E-40DD-AFC4-6F175D3DCCD1}">
              <a14:hiddenFill xmlns:a14="http://schemas.microsoft.com/office/drawing/2010/main">
                <a:solidFill>
                  <a:srgbClr val="FFFFFF"/>
                </a:solidFill>
              </a14:hiddenFill>
            </a:ext>
          </a:extLst>
        </p:spPr>
      </p:pic>
      <p:grpSp>
        <p:nvGrpSpPr>
          <p:cNvPr id="7" name="组合 6"/>
          <p:cNvGrpSpPr/>
          <p:nvPr/>
        </p:nvGrpSpPr>
        <p:grpSpPr>
          <a:xfrm>
            <a:off x="4466249" y="1766821"/>
            <a:ext cx="7161069" cy="3705359"/>
            <a:chOff x="4466249" y="1709587"/>
            <a:chExt cx="7161069" cy="3705359"/>
          </a:xfrm>
        </p:grpSpPr>
        <p:sp>
          <p:nvSpPr>
            <p:cNvPr id="38" name="文本框 37"/>
            <p:cNvSpPr txBox="1"/>
            <p:nvPr/>
          </p:nvSpPr>
          <p:spPr>
            <a:xfrm>
              <a:off x="4466249" y="2181250"/>
              <a:ext cx="7161069"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单击此处输入你的正文，文字是您思想的提炼，为了最终演示发布的良好效果请</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39" name="文本框 38"/>
            <p:cNvSpPr txBox="1"/>
            <p:nvPr/>
          </p:nvSpPr>
          <p:spPr>
            <a:xfrm>
              <a:off x="4565161" y="1709587"/>
              <a:ext cx="1800493" cy="369332"/>
            </a:xfrm>
            <a:prstGeom prst="rect">
              <a:avLst/>
            </a:prstGeom>
            <a:solidFill>
              <a:srgbClr val="A47A67"/>
            </a:solidFill>
          </p:spPr>
          <p:txBody>
            <a:bodyPr wrap="none" rtlCol="0">
              <a:spAutoFit/>
            </a:bodyPr>
            <a:lstStyle/>
            <a:p>
              <a:pPr algn="ctr"/>
              <a:r>
                <a:rPr lang="zh-CN" altLang="en-US" dirty="0">
                  <a:solidFill>
                    <a:schemeClr val="bg1"/>
                  </a:solidFill>
                  <a:latin typeface="思源宋体 CN SemiBold" panose="02020600000000000000" charset="-122"/>
                  <a:ea typeface="思源宋体 CN SemiBold" panose="02020600000000000000" charset="-122"/>
                  <a:cs typeface="思源黑体 CN Normal" panose="020B0400000000000000" charset="-122"/>
                </a:rPr>
                <a:t>主要工作经历：</a:t>
              </a:r>
              <a:endParaRPr lang="zh-CN" altLang="en-US" dirty="0">
                <a:solidFill>
                  <a:schemeClr val="bg1"/>
                </a:solidFill>
                <a:latin typeface="思源宋体 CN SemiBold" panose="02020600000000000000" charset="-122"/>
                <a:ea typeface="思源宋体 CN SemiBold" panose="02020600000000000000" charset="-122"/>
                <a:cs typeface="思源黑体 CN Normal" panose="020B0400000000000000" charset="-122"/>
              </a:endParaRPr>
            </a:p>
          </p:txBody>
        </p:sp>
        <p:grpSp>
          <p:nvGrpSpPr>
            <p:cNvPr id="6" name="组合 5"/>
            <p:cNvGrpSpPr/>
            <p:nvPr/>
          </p:nvGrpSpPr>
          <p:grpSpPr>
            <a:xfrm>
              <a:off x="4466249" y="3881454"/>
              <a:ext cx="7161069" cy="1533492"/>
              <a:chOff x="4466249" y="3970187"/>
              <a:chExt cx="7161069" cy="1533492"/>
            </a:xfrm>
          </p:grpSpPr>
          <p:sp>
            <p:nvSpPr>
              <p:cNvPr id="40" name="文本框 39"/>
              <p:cNvSpPr txBox="1"/>
              <p:nvPr/>
            </p:nvSpPr>
            <p:spPr>
              <a:xfrm>
                <a:off x="4466249" y="4441850"/>
                <a:ext cx="7161069"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bg1"/>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单击此处输入你的正文，文字是您思想的提炼，为了最终演示发布的良好效果请</a:t>
                </a:r>
                <a:endParaRPr lang="zh-CN" altLang="en-US" sz="1400" dirty="0">
                  <a:solidFill>
                    <a:schemeClr val="bg1"/>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41" name="文本框 40"/>
              <p:cNvSpPr txBox="1"/>
              <p:nvPr/>
            </p:nvSpPr>
            <p:spPr>
              <a:xfrm>
                <a:off x="4565161" y="3970187"/>
                <a:ext cx="1800493" cy="369332"/>
              </a:xfrm>
              <a:prstGeom prst="rect">
                <a:avLst/>
              </a:prstGeom>
              <a:solidFill>
                <a:schemeClr val="bg1"/>
              </a:solidFill>
            </p:spPr>
            <p:txBody>
              <a:bodyPr wrap="none" rtlCol="0">
                <a:spAutoFit/>
              </a:bodyPr>
              <a:lstStyle/>
              <a:p>
                <a:pPr algn="ctr"/>
                <a:r>
                  <a:rPr lang="zh-CN" altLang="en-US" dirty="0">
                    <a:solidFill>
                      <a:srgbClr val="A47A67"/>
                    </a:solidFill>
                    <a:latin typeface="思源宋体 CN SemiBold" panose="02020600000000000000" charset="-122"/>
                    <a:ea typeface="思源宋体 CN SemiBold" panose="02020600000000000000" charset="-122"/>
                    <a:cs typeface="思源黑体 CN Normal" panose="020B0400000000000000" charset="-122"/>
                  </a:rPr>
                  <a:t>主要工作经历：</a:t>
                </a:r>
                <a:endParaRPr lang="zh-CN" altLang="en-US" dirty="0">
                  <a:solidFill>
                    <a:srgbClr val="A47A67"/>
                  </a:solidFill>
                  <a:latin typeface="思源宋体 CN SemiBold" panose="02020600000000000000" charset="-122"/>
                  <a:ea typeface="思源宋体 CN SemiBold" panose="02020600000000000000" charset="-122"/>
                  <a:cs typeface="思源黑体 CN Normal" panose="020B0400000000000000" charset="-122"/>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11627318" y="0"/>
            <a:ext cx="564682" cy="811268"/>
          </a:xfrm>
          <a:custGeom>
            <a:avLst/>
            <a:gdLst>
              <a:gd name="connsiteX0" fmla="*/ 0 w 914400"/>
              <a:gd name="connsiteY0" fmla="*/ 0 h 1313702"/>
              <a:gd name="connsiteX1" fmla="*/ 895888 w 914400"/>
              <a:gd name="connsiteY1" fmla="*/ 0 h 1313702"/>
              <a:gd name="connsiteX2" fmla="*/ 914400 w 914400"/>
              <a:gd name="connsiteY2" fmla="*/ 183638 h 1313702"/>
              <a:gd name="connsiteX3" fmla="*/ 102370 w 914400"/>
              <a:gd name="connsiteY3" fmla="*/ 1287380 h 1313702"/>
              <a:gd name="connsiteX4" fmla="*/ 0 w 914400"/>
              <a:gd name="connsiteY4" fmla="*/ 1313702 h 131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313702">
                <a:moveTo>
                  <a:pt x="0" y="0"/>
                </a:moveTo>
                <a:lnTo>
                  <a:pt x="895888" y="0"/>
                </a:lnTo>
                <a:lnTo>
                  <a:pt x="914400" y="183638"/>
                </a:lnTo>
                <a:cubicBezTo>
                  <a:pt x="914400" y="702237"/>
                  <a:pt x="572819" y="1141055"/>
                  <a:pt x="102370" y="1287380"/>
                </a:cubicBezTo>
                <a:lnTo>
                  <a:pt x="0" y="1313702"/>
                </a:lnTo>
                <a:close/>
              </a:path>
            </a:pathLst>
          </a:cu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文本框 2"/>
          <p:cNvSpPr txBox="1"/>
          <p:nvPr/>
        </p:nvSpPr>
        <p:spPr>
          <a:xfrm>
            <a:off x="4926449" y="288048"/>
            <a:ext cx="2339102" cy="523220"/>
          </a:xfrm>
          <a:prstGeom prst="rect">
            <a:avLst/>
          </a:prstGeom>
          <a:noFill/>
        </p:spPr>
        <p:txBody>
          <a:bodyPr wrap="none" rtlCol="0">
            <a:spAutoFit/>
          </a:bodyPr>
          <a:lstStyle/>
          <a:p>
            <a:pPr algn="ctr"/>
            <a:r>
              <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rPr>
              <a:t>工作经历介绍</a:t>
            </a:r>
            <a:endParaRPr lang="zh-CN" altLang="en-US" sz="2800" dirty="0">
              <a:solidFill>
                <a:srgbClr val="4D4C51"/>
              </a:solidFill>
              <a:latin typeface="思源宋体 CN SemiBold" panose="02020600000000000000" charset="-122"/>
              <a:ea typeface="思源宋体 CN SemiBold" panose="02020600000000000000" charset="-122"/>
              <a:cs typeface="思源黑体 CN Normal" panose="020B0400000000000000" charset="-122"/>
            </a:endParaRPr>
          </a:p>
        </p:txBody>
      </p:sp>
      <p:grpSp>
        <p:nvGrpSpPr>
          <p:cNvPr id="15" name="组合 14"/>
          <p:cNvGrpSpPr/>
          <p:nvPr/>
        </p:nvGrpSpPr>
        <p:grpSpPr>
          <a:xfrm>
            <a:off x="4621360" y="1899477"/>
            <a:ext cx="7161069" cy="3711031"/>
            <a:chOff x="4829342" y="1701650"/>
            <a:chExt cx="7161069" cy="3711031"/>
          </a:xfrm>
        </p:grpSpPr>
        <p:sp>
          <p:nvSpPr>
            <p:cNvPr id="27" name="文本框 26"/>
            <p:cNvSpPr txBox="1"/>
            <p:nvPr/>
          </p:nvSpPr>
          <p:spPr>
            <a:xfrm>
              <a:off x="4829342" y="2365336"/>
              <a:ext cx="7161069" cy="10618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单击此处输入你的正文文字是您思想的提炼单击此处输入你的正文，文字是您思想的提炼，为了最终演示发布</a:t>
              </a:r>
              <a:endParaRPr lang="zh-CN" altLang="en-US" sz="1400" dirty="0">
                <a:solidFill>
                  <a:schemeClr val="tx1">
                    <a:lumMod val="75000"/>
                    <a:lumOff val="25000"/>
                  </a:schemeClr>
                </a:solidFill>
                <a:latin typeface="思源黑体 CN Normal" panose="020B0400000000000000" charset="-122"/>
                <a:ea typeface="思源黑体 CN Normal" panose="020B0400000000000000" charset="-122"/>
                <a:cs typeface="思源黑体 CN Normal" panose="020B0400000000000000" charset="-122"/>
              </a:endParaRPr>
            </a:p>
          </p:txBody>
        </p:sp>
        <p:sp>
          <p:nvSpPr>
            <p:cNvPr id="28" name="文本框 27"/>
            <p:cNvSpPr txBox="1"/>
            <p:nvPr/>
          </p:nvSpPr>
          <p:spPr>
            <a:xfrm>
              <a:off x="4829342" y="1701650"/>
              <a:ext cx="2262159" cy="369332"/>
            </a:xfrm>
            <a:prstGeom prst="rect">
              <a:avLst/>
            </a:prstGeom>
            <a:solidFill>
              <a:srgbClr val="A47A67"/>
            </a:solidFill>
          </p:spPr>
          <p:txBody>
            <a:bodyPr wrap="none" rtlCol="0">
              <a:spAutoFit/>
            </a:bodyPr>
            <a:lstStyle/>
            <a:p>
              <a:pPr algn="ctr"/>
              <a:r>
                <a:rPr lang="zh-CN" altLang="en-US" dirty="0">
                  <a:solidFill>
                    <a:schemeClr val="bg1"/>
                  </a:solidFill>
                  <a:latin typeface="思源宋体 CN SemiBold" panose="02020600000000000000" charset="-122"/>
                  <a:ea typeface="思源宋体 CN SemiBold" panose="02020600000000000000" charset="-122"/>
                  <a:cs typeface="思源黑体 CN Normal" panose="020B0400000000000000" charset="-122"/>
                </a:rPr>
                <a:t>主要运作项目介绍：</a:t>
              </a:r>
              <a:endParaRPr lang="zh-CN" altLang="en-US" dirty="0">
                <a:solidFill>
                  <a:schemeClr val="bg1"/>
                </a:solidFill>
                <a:latin typeface="思源宋体 CN SemiBold" panose="02020600000000000000" charset="-122"/>
                <a:ea typeface="思源宋体 CN SemiBold" panose="02020600000000000000" charset="-122"/>
                <a:cs typeface="思源黑体 CN Normal" panose="020B0400000000000000" charset="-122"/>
              </a:endParaRPr>
            </a:p>
          </p:txBody>
        </p:sp>
        <p:grpSp>
          <p:nvGrpSpPr>
            <p:cNvPr id="13" name="组合 12"/>
            <p:cNvGrpSpPr/>
            <p:nvPr/>
          </p:nvGrpSpPr>
          <p:grpSpPr>
            <a:xfrm>
              <a:off x="4829343" y="3827396"/>
              <a:ext cx="3255878" cy="1585285"/>
              <a:chOff x="4829343" y="3721518"/>
              <a:chExt cx="3255878" cy="1585285"/>
            </a:xfrm>
          </p:grpSpPr>
          <p:sp>
            <p:nvSpPr>
              <p:cNvPr id="31" name="圆角矩形 30"/>
              <p:cNvSpPr/>
              <p:nvPr/>
            </p:nvSpPr>
            <p:spPr>
              <a:xfrm>
                <a:off x="4926449" y="3833864"/>
                <a:ext cx="3158772" cy="1472939"/>
              </a:xfrm>
              <a:prstGeom prst="roundRect">
                <a:avLst>
                  <a:gd name="adj" fmla="val 10181"/>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descr="Free photo woman checking graphs on stock market on computer"/>
              <p:cNvPicPr>
                <a:picLocks noChangeAspect="1" noChangeArrowheads="1"/>
              </p:cNvPicPr>
              <p:nvPr/>
            </p:nvPicPr>
            <p:blipFill rotWithShape="1">
              <a:blip r:embed="rId1">
                <a:extLst>
                  <a:ext uri="{28A0092B-C50C-407E-A947-70E740481C1C}">
                    <a14:useLocalDpi xmlns:a14="http://schemas.microsoft.com/office/drawing/2010/main" val="0"/>
                  </a:ext>
                </a:extLst>
              </a:blip>
              <a:srcRect l="13048" t="44941" r="18183" b="6489"/>
              <a:stretch>
                <a:fillRect/>
              </a:stretch>
            </p:blipFill>
            <p:spPr bwMode="auto">
              <a:xfrm>
                <a:off x="4829343" y="3721518"/>
                <a:ext cx="3130750" cy="1472939"/>
              </a:xfrm>
              <a:custGeom>
                <a:avLst/>
                <a:gdLst>
                  <a:gd name="connsiteX0" fmla="*/ 196408 w 4706753"/>
                  <a:gd name="connsiteY0" fmla="*/ 0 h 1929161"/>
                  <a:gd name="connsiteX1" fmla="*/ 4510345 w 4706753"/>
                  <a:gd name="connsiteY1" fmla="*/ 0 h 1929161"/>
                  <a:gd name="connsiteX2" fmla="*/ 4706753 w 4706753"/>
                  <a:gd name="connsiteY2" fmla="*/ 196408 h 1929161"/>
                  <a:gd name="connsiteX3" fmla="*/ 4706753 w 4706753"/>
                  <a:gd name="connsiteY3" fmla="*/ 1732753 h 1929161"/>
                  <a:gd name="connsiteX4" fmla="*/ 4510345 w 4706753"/>
                  <a:gd name="connsiteY4" fmla="*/ 1929161 h 1929161"/>
                  <a:gd name="connsiteX5" fmla="*/ 196408 w 4706753"/>
                  <a:gd name="connsiteY5" fmla="*/ 1929161 h 1929161"/>
                  <a:gd name="connsiteX6" fmla="*/ 0 w 4706753"/>
                  <a:gd name="connsiteY6" fmla="*/ 1732753 h 1929161"/>
                  <a:gd name="connsiteX7" fmla="*/ 0 w 4706753"/>
                  <a:gd name="connsiteY7" fmla="*/ 196408 h 1929161"/>
                  <a:gd name="connsiteX8" fmla="*/ 196408 w 4706753"/>
                  <a:gd name="connsiteY8" fmla="*/ 0 h 1929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06753" h="1929161">
                    <a:moveTo>
                      <a:pt x="196408" y="0"/>
                    </a:moveTo>
                    <a:lnTo>
                      <a:pt x="4510345" y="0"/>
                    </a:lnTo>
                    <a:cubicBezTo>
                      <a:pt x="4618818" y="0"/>
                      <a:pt x="4706753" y="87935"/>
                      <a:pt x="4706753" y="196408"/>
                    </a:cubicBezTo>
                    <a:lnTo>
                      <a:pt x="4706753" y="1732753"/>
                    </a:lnTo>
                    <a:cubicBezTo>
                      <a:pt x="4706753" y="1841226"/>
                      <a:pt x="4618818" y="1929161"/>
                      <a:pt x="4510345" y="1929161"/>
                    </a:cubicBezTo>
                    <a:lnTo>
                      <a:pt x="196408" y="1929161"/>
                    </a:lnTo>
                    <a:cubicBezTo>
                      <a:pt x="87935" y="1929161"/>
                      <a:pt x="0" y="1841226"/>
                      <a:pt x="0" y="1732753"/>
                    </a:cubicBezTo>
                    <a:lnTo>
                      <a:pt x="0" y="196408"/>
                    </a:lnTo>
                    <a:cubicBezTo>
                      <a:pt x="0" y="87935"/>
                      <a:pt x="87935" y="0"/>
                      <a:pt x="196408" y="0"/>
                    </a:cubicBezTo>
                    <a:close/>
                  </a:path>
                </a:pathLst>
              </a:custGeom>
              <a:noFill/>
              <a:extLst>
                <a:ext uri="{909E8E84-426E-40DD-AFC4-6F175D3DCCD1}">
                  <a14:hiddenFill xmlns:a14="http://schemas.microsoft.com/office/drawing/2010/main">
                    <a:solidFill>
                      <a:srgbClr val="FFFFFF"/>
                    </a:solidFill>
                  </a14:hiddenFill>
                </a:ext>
              </a:extLst>
            </p:spPr>
          </p:pic>
        </p:grpSp>
        <p:sp>
          <p:nvSpPr>
            <p:cNvPr id="45" name="圆角矩形 44"/>
            <p:cNvSpPr/>
            <p:nvPr/>
          </p:nvSpPr>
          <p:spPr>
            <a:xfrm>
              <a:off x="8608208" y="3827395"/>
              <a:ext cx="3255879" cy="1585286"/>
            </a:xfrm>
            <a:prstGeom prst="roundRect">
              <a:avLst>
                <a:gd name="adj" fmla="val 10181"/>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8726592" y="3977773"/>
              <a:ext cx="3019110" cy="1284530"/>
              <a:chOff x="8608208" y="3931651"/>
              <a:chExt cx="3019110" cy="1284530"/>
            </a:xfrm>
          </p:grpSpPr>
          <p:sp>
            <p:nvSpPr>
              <p:cNvPr id="46" name="文本框 45"/>
              <p:cNvSpPr txBox="1"/>
              <p:nvPr/>
            </p:nvSpPr>
            <p:spPr>
              <a:xfrm>
                <a:off x="9409876" y="3931651"/>
                <a:ext cx="1415773" cy="338554"/>
              </a:xfrm>
              <a:prstGeom prst="rect">
                <a:avLst/>
              </a:prstGeom>
              <a:noFill/>
            </p:spPr>
            <p:txBody>
              <a:bodyPr wrap="none" rtlCol="0">
                <a:spAutoFit/>
              </a:bodyPr>
              <a:lstStyle/>
              <a:p>
                <a:pPr algn="ctr"/>
                <a:r>
                  <a:rPr lang="zh-CN" altLang="en-US" sz="1600" u="sng" dirty="0">
                    <a:solidFill>
                      <a:schemeClr val="bg1"/>
                    </a:solidFill>
                    <a:latin typeface="思源宋体 CN SemiBold" panose="02020600000000000000" charset="-122"/>
                    <a:ea typeface="思源宋体 CN SemiBold" panose="02020600000000000000" charset="-122"/>
                  </a:rPr>
                  <a:t>项目经验介绍</a:t>
                </a:r>
                <a:endParaRPr lang="zh-CN" altLang="en-US" sz="1200" u="sng" dirty="0">
                  <a:solidFill>
                    <a:schemeClr val="bg1"/>
                  </a:solidFill>
                  <a:latin typeface="思源宋体 CN SemiBold" panose="02020600000000000000" charset="-122"/>
                  <a:ea typeface="思源宋体 CN SemiBold" panose="02020600000000000000" charset="-122"/>
                </a:endParaRPr>
              </a:p>
            </p:txBody>
          </p:sp>
          <p:sp>
            <p:nvSpPr>
              <p:cNvPr id="47" name="文本框 46"/>
              <p:cNvSpPr txBox="1"/>
              <p:nvPr/>
            </p:nvSpPr>
            <p:spPr>
              <a:xfrm>
                <a:off x="8608208" y="4292851"/>
                <a:ext cx="3019110" cy="9233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200" dirty="0">
                    <a:solidFill>
                      <a:schemeClr val="bg1"/>
                    </a:solidFill>
                    <a:latin typeface="思源黑体 CN Normal" panose="020B0400000000000000" charset="-122"/>
                    <a:ea typeface="思源黑体 CN Normal" panose="020B0400000000000000" charset="-122"/>
                    <a:cs typeface="思源黑体 CN Normal" panose="020B0400000000000000" charset="-122"/>
                  </a:rPr>
                  <a:t>单击此处输入你的正文，文字是您思想的提炼为了最终演示发布的良好效果请尽量言简意赅的阐述观点</a:t>
                </a:r>
                <a:endParaRPr lang="zh-CN" altLang="en-US" sz="1200" dirty="0">
                  <a:solidFill>
                    <a:schemeClr val="bg1"/>
                  </a:solidFill>
                  <a:latin typeface="思源黑体 CN Normal" panose="020B0400000000000000" charset="-122"/>
                  <a:ea typeface="思源黑体 CN Normal" panose="020B0400000000000000" charset="-122"/>
                  <a:cs typeface="思源黑体 CN Normal" panose="020B0400000000000000" charset="-122"/>
                </a:endParaRPr>
              </a:p>
            </p:txBody>
          </p:sp>
        </p:grpSp>
      </p:grpSp>
      <p:grpSp>
        <p:nvGrpSpPr>
          <p:cNvPr id="9" name="组合 8"/>
          <p:cNvGrpSpPr/>
          <p:nvPr/>
        </p:nvGrpSpPr>
        <p:grpSpPr>
          <a:xfrm>
            <a:off x="782320" y="1655986"/>
            <a:ext cx="3379015" cy="3995256"/>
            <a:chOff x="782320" y="1655986"/>
            <a:chExt cx="3379015" cy="3995256"/>
          </a:xfrm>
        </p:grpSpPr>
        <p:sp>
          <p:nvSpPr>
            <p:cNvPr id="8" name="圆角矩形 44"/>
            <p:cNvSpPr/>
            <p:nvPr/>
          </p:nvSpPr>
          <p:spPr>
            <a:xfrm>
              <a:off x="782320" y="4577533"/>
              <a:ext cx="3379015" cy="1073709"/>
            </a:xfrm>
            <a:prstGeom prst="roundRect">
              <a:avLst>
                <a:gd name="adj" fmla="val 10181"/>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l="2944" t="4738" r="5097" b="1578"/>
            <a:stretch>
              <a:fillRect/>
            </a:stretch>
          </p:blipFill>
          <p:spPr>
            <a:xfrm>
              <a:off x="1104467" y="1655986"/>
              <a:ext cx="2734720" cy="3714715"/>
            </a:xfrm>
            <a:custGeom>
              <a:avLst/>
              <a:gdLst>
                <a:gd name="connsiteX0" fmla="*/ 123383 w 2438400"/>
                <a:gd name="connsiteY0" fmla="*/ 0 h 3312208"/>
                <a:gd name="connsiteX1" fmla="*/ 2315017 w 2438400"/>
                <a:gd name="connsiteY1" fmla="*/ 0 h 3312208"/>
                <a:gd name="connsiteX2" fmla="*/ 2438400 w 2438400"/>
                <a:gd name="connsiteY2" fmla="*/ 123383 h 3312208"/>
                <a:gd name="connsiteX3" fmla="*/ 2438400 w 2438400"/>
                <a:gd name="connsiteY3" fmla="*/ 3188825 h 3312208"/>
                <a:gd name="connsiteX4" fmla="*/ 2315017 w 2438400"/>
                <a:gd name="connsiteY4" fmla="*/ 3312208 h 3312208"/>
                <a:gd name="connsiteX5" fmla="*/ 123383 w 2438400"/>
                <a:gd name="connsiteY5" fmla="*/ 3312208 h 3312208"/>
                <a:gd name="connsiteX6" fmla="*/ 0 w 2438400"/>
                <a:gd name="connsiteY6" fmla="*/ 3188825 h 3312208"/>
                <a:gd name="connsiteX7" fmla="*/ 0 w 2438400"/>
                <a:gd name="connsiteY7" fmla="*/ 123383 h 3312208"/>
                <a:gd name="connsiteX8" fmla="*/ 123383 w 2438400"/>
                <a:gd name="connsiteY8" fmla="*/ 0 h 331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400" h="3312208">
                  <a:moveTo>
                    <a:pt x="123383" y="0"/>
                  </a:moveTo>
                  <a:lnTo>
                    <a:pt x="2315017" y="0"/>
                  </a:lnTo>
                  <a:cubicBezTo>
                    <a:pt x="2383160" y="0"/>
                    <a:pt x="2438400" y="55240"/>
                    <a:pt x="2438400" y="123383"/>
                  </a:cubicBezTo>
                  <a:lnTo>
                    <a:pt x="2438400" y="3188825"/>
                  </a:lnTo>
                  <a:cubicBezTo>
                    <a:pt x="2438400" y="3256968"/>
                    <a:pt x="2383160" y="3312208"/>
                    <a:pt x="2315017" y="3312208"/>
                  </a:cubicBezTo>
                  <a:lnTo>
                    <a:pt x="123383" y="3312208"/>
                  </a:lnTo>
                  <a:cubicBezTo>
                    <a:pt x="55240" y="3312208"/>
                    <a:pt x="0" y="3256968"/>
                    <a:pt x="0" y="3188825"/>
                  </a:cubicBezTo>
                  <a:lnTo>
                    <a:pt x="0" y="123383"/>
                  </a:lnTo>
                  <a:cubicBezTo>
                    <a:pt x="0" y="55240"/>
                    <a:pt x="55240" y="0"/>
                    <a:pt x="123383" y="0"/>
                  </a:cubicBezTo>
                  <a:close/>
                </a:path>
              </a:pathLst>
            </a:custGeom>
          </p:spPr>
        </p:pic>
      </p:grpSp>
      <p:sp>
        <p:nvSpPr>
          <p:cNvPr id="12" name="椭圆 11"/>
          <p:cNvSpPr/>
          <p:nvPr/>
        </p:nvSpPr>
        <p:spPr>
          <a:xfrm>
            <a:off x="3153314" y="1360997"/>
            <a:ext cx="1076960" cy="1076960"/>
          </a:xfrm>
          <a:prstGeom prst="ellipse">
            <a:avLst/>
          </a:prstGeom>
          <a:solidFill>
            <a:srgbClr val="A47A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warning_95235"/>
          <p:cNvSpPr/>
          <p:nvPr/>
        </p:nvSpPr>
        <p:spPr>
          <a:xfrm>
            <a:off x="3386952" y="1627536"/>
            <a:ext cx="609685" cy="543883"/>
          </a:xfrm>
          <a:custGeom>
            <a:avLst/>
            <a:gdLst>
              <a:gd name="T0" fmla="*/ 1877 w 3990"/>
              <a:gd name="T1" fmla="*/ 85 h 3565"/>
              <a:gd name="T2" fmla="*/ 66 w 3990"/>
              <a:gd name="T3" fmla="*/ 3304 h 3565"/>
              <a:gd name="T4" fmla="*/ 219 w 3990"/>
              <a:gd name="T5" fmla="*/ 3565 h 3565"/>
              <a:gd name="T6" fmla="*/ 3772 w 3990"/>
              <a:gd name="T7" fmla="*/ 3564 h 3565"/>
              <a:gd name="T8" fmla="*/ 3924 w 3990"/>
              <a:gd name="T9" fmla="*/ 3303 h 3565"/>
              <a:gd name="T10" fmla="*/ 2112 w 3990"/>
              <a:gd name="T11" fmla="*/ 85 h 3565"/>
              <a:gd name="T12" fmla="*/ 1877 w 3990"/>
              <a:gd name="T13" fmla="*/ 85 h 3565"/>
              <a:gd name="T14" fmla="*/ 1986 w 3990"/>
              <a:gd name="T15" fmla="*/ 3157 h 3565"/>
              <a:gd name="T16" fmla="*/ 1744 w 3990"/>
              <a:gd name="T17" fmla="*/ 2915 h 3565"/>
              <a:gd name="T18" fmla="*/ 1986 w 3990"/>
              <a:gd name="T19" fmla="*/ 2673 h 3565"/>
              <a:gd name="T20" fmla="*/ 2229 w 3990"/>
              <a:gd name="T21" fmla="*/ 2915 h 3565"/>
              <a:gd name="T22" fmla="*/ 1986 w 3990"/>
              <a:gd name="T23" fmla="*/ 3157 h 3565"/>
              <a:gd name="T24" fmla="*/ 2189 w 3990"/>
              <a:gd name="T25" fmla="*/ 1157 h 3565"/>
              <a:gd name="T26" fmla="*/ 2189 w 3990"/>
              <a:gd name="T27" fmla="*/ 1177 h 3565"/>
              <a:gd name="T28" fmla="*/ 2121 w 3990"/>
              <a:gd name="T29" fmla="*/ 2564 h 3565"/>
              <a:gd name="T30" fmla="*/ 1986 w 3990"/>
              <a:gd name="T31" fmla="*/ 2538 h 3565"/>
              <a:gd name="T32" fmla="*/ 1852 w 3990"/>
              <a:gd name="T33" fmla="*/ 2564 h 3565"/>
              <a:gd name="T34" fmla="*/ 1784 w 3990"/>
              <a:gd name="T35" fmla="*/ 1177 h 3565"/>
              <a:gd name="T36" fmla="*/ 1977 w 3990"/>
              <a:gd name="T37" fmla="*/ 965 h 3565"/>
              <a:gd name="T38" fmla="*/ 2189 w 3990"/>
              <a:gd name="T39" fmla="*/ 1157 h 3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0" h="3565">
                <a:moveTo>
                  <a:pt x="1877" y="85"/>
                </a:moveTo>
                <a:lnTo>
                  <a:pt x="66" y="3304"/>
                </a:lnTo>
                <a:cubicBezTo>
                  <a:pt x="0" y="3421"/>
                  <a:pt x="84" y="3565"/>
                  <a:pt x="219" y="3565"/>
                </a:cubicBezTo>
                <a:cubicBezTo>
                  <a:pt x="984" y="3565"/>
                  <a:pt x="3004" y="3565"/>
                  <a:pt x="3772" y="3564"/>
                </a:cubicBezTo>
                <a:cubicBezTo>
                  <a:pt x="3906" y="3564"/>
                  <a:pt x="3990" y="3420"/>
                  <a:pt x="3924" y="3303"/>
                </a:cubicBezTo>
                <a:cubicBezTo>
                  <a:pt x="3330" y="2248"/>
                  <a:pt x="2112" y="85"/>
                  <a:pt x="2112" y="85"/>
                </a:cubicBezTo>
                <a:cubicBezTo>
                  <a:pt x="2065" y="0"/>
                  <a:pt x="1925" y="0"/>
                  <a:pt x="1877" y="85"/>
                </a:cubicBezTo>
                <a:close/>
                <a:moveTo>
                  <a:pt x="1986" y="3157"/>
                </a:moveTo>
                <a:cubicBezTo>
                  <a:pt x="1853" y="3157"/>
                  <a:pt x="1744" y="3049"/>
                  <a:pt x="1744" y="2915"/>
                </a:cubicBezTo>
                <a:cubicBezTo>
                  <a:pt x="1744" y="2781"/>
                  <a:pt x="1853" y="2673"/>
                  <a:pt x="1986" y="2673"/>
                </a:cubicBezTo>
                <a:cubicBezTo>
                  <a:pt x="2120" y="2673"/>
                  <a:pt x="2229" y="2781"/>
                  <a:pt x="2229" y="2915"/>
                </a:cubicBezTo>
                <a:cubicBezTo>
                  <a:pt x="2229" y="3049"/>
                  <a:pt x="2120" y="3157"/>
                  <a:pt x="1986" y="3157"/>
                </a:cubicBezTo>
                <a:close/>
                <a:moveTo>
                  <a:pt x="2189" y="1157"/>
                </a:moveTo>
                <a:cubicBezTo>
                  <a:pt x="2189" y="1164"/>
                  <a:pt x="2189" y="1170"/>
                  <a:pt x="2189" y="1177"/>
                </a:cubicBezTo>
                <a:lnTo>
                  <a:pt x="2121" y="2564"/>
                </a:lnTo>
                <a:cubicBezTo>
                  <a:pt x="2079" y="2548"/>
                  <a:pt x="2034" y="2538"/>
                  <a:pt x="1986" y="2538"/>
                </a:cubicBezTo>
                <a:cubicBezTo>
                  <a:pt x="1939" y="2538"/>
                  <a:pt x="1894" y="2548"/>
                  <a:pt x="1852" y="2564"/>
                </a:cubicBezTo>
                <a:lnTo>
                  <a:pt x="1784" y="1177"/>
                </a:lnTo>
                <a:cubicBezTo>
                  <a:pt x="1779" y="1065"/>
                  <a:pt x="1865" y="970"/>
                  <a:pt x="1977" y="965"/>
                </a:cubicBezTo>
                <a:cubicBezTo>
                  <a:pt x="2088" y="959"/>
                  <a:pt x="2183" y="1045"/>
                  <a:pt x="2189" y="11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3"/>
    </p:custDataLst>
  </p:cSld>
  <p:clrMapOvr>
    <a:masterClrMapping/>
  </p:clrMapOvr>
</p:sld>
</file>

<file path=ppt/tags/tag1.xml><?xml version="1.0" encoding="utf-8"?>
<p:tagLst xmlns:p="http://schemas.openxmlformats.org/presentationml/2006/main">
  <p:tag name="ISLIDE.ICON" val="#173165;"/>
</p:tagLst>
</file>

<file path=ppt/tags/tag2.xml><?xml version="1.0" encoding="utf-8"?>
<p:tagLst xmlns:p="http://schemas.openxmlformats.org/presentationml/2006/main">
  <p:tag name="KSO_WPP_MARK_KEY" val="63576b9c-dc97-4a3b-a3a2-59add5c17e20"/>
  <p:tag name="COMMONDATA" val="eyJoZGlkIjoiNDIzOTVjNWY4M2FjMjI2MmNiZDAwM2ZlYTliYTBmMjA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思源黑体 CN Normal"/>
        <a:ea typeface=""/>
        <a:cs typeface=""/>
        <a:font script="Jpan" typeface="游ゴシック Light"/>
        <a:font script="Hang" typeface="맑은 고딕"/>
        <a:font script="Hans" typeface="思源黑体 CN Norm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Normal"/>
        <a:ea typeface=""/>
        <a:cs typeface=""/>
        <a:font script="Jpan" typeface="游ゴシック"/>
        <a:font script="Hang" typeface="맑은 고딕"/>
        <a:font script="Hans" typeface="思源黑体 CN Norm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黑体 CN Norm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Normal"/>
        <a:ea typeface=""/>
        <a:cs typeface=""/>
        <a:font script="Jpan" typeface="ＭＳ Ｐゴシック"/>
        <a:font script="Hang" typeface="맑은 고딕"/>
        <a:font script="Hans" typeface="思源黑体 CN Norm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黑体 CN Norm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Normal"/>
        <a:ea typeface=""/>
        <a:cs typeface=""/>
        <a:font script="Jpan" typeface="ＭＳ Ｐゴシック"/>
        <a:font script="Hang" typeface="맑은 고딕"/>
        <a:font script="Hans" typeface="思源黑体 CN Norm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2557</Words>
  <Application>WPS 演示</Application>
  <PresentationFormat>宽屏</PresentationFormat>
  <Paragraphs>220</Paragraphs>
  <Slides>15</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15</vt:i4>
      </vt:variant>
    </vt:vector>
  </HeadingPairs>
  <TitlesOfParts>
    <vt:vector size="28" baseType="lpstr">
      <vt:lpstr>Arial</vt:lpstr>
      <vt:lpstr>宋体</vt:lpstr>
      <vt:lpstr>Wingdings</vt:lpstr>
      <vt:lpstr>汉仪全唐诗简</vt:lpstr>
      <vt:lpstr>汉仪雅酷黑 65W</vt:lpstr>
      <vt:lpstr>汉仪长宋简</vt:lpstr>
      <vt:lpstr>阿里巴巴普惠体 B</vt:lpstr>
      <vt:lpstr>汉仪心海行楷W</vt:lpstr>
      <vt:lpstr>微软雅黑</vt:lpstr>
      <vt:lpstr>Arial Unicode MS</vt:lpstr>
      <vt:lpstr>思源黑体 CN Normal</vt:lpstr>
      <vt:lpstr>思源宋体 CN SemiBold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胥清</dc:creator>
  <cp:lastModifiedBy>WPS_375837323</cp:lastModifiedBy>
  <cp:revision>122</cp:revision>
  <dcterms:created xsi:type="dcterms:W3CDTF">2023-02-28T02:09:00Z</dcterms:created>
  <dcterms:modified xsi:type="dcterms:W3CDTF">2023-03-09T06:36:05Z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4DB81E5C9C2E47F0A2DB5262D8A76CBD</vt:lpwstr>
  </property>
  <property fmtid="{D5CDD505-2E9C-101B-9397-08002B2CF9AE}" pid="3" name="KSOProductBuildVer">
    <vt:lpwstr>2052-11.1.0.13703</vt:lpwstr>
  </property>
  <property fmtid="{D5CDD505-2E9C-101B-9397-08002B2CF9AE}" pid="4" name="KSOTemplateUUID">
    <vt:lpwstr>v1.0_mb_cCQL0ReJqq5k9+rNkaguMQ==</vt:lpwstr>
  </property>
</Properties>
</file>

<file path=docProps/thumbnail.jpeg>
</file>